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5549900" cy="7778750"/>
  <p:notesSz cx="5549900" cy="7778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6242" y="2411412"/>
            <a:ext cx="4717415" cy="16335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32485" y="4356100"/>
            <a:ext cx="3884930" cy="19446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77495" y="1789112"/>
            <a:ext cx="2414206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858198" y="1789112"/>
            <a:ext cx="2414206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7495" y="311150"/>
            <a:ext cx="499491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7495" y="1789112"/>
            <a:ext cx="4994910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886966" y="7234237"/>
            <a:ext cx="1775968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77495" y="7234237"/>
            <a:ext cx="1276477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95928" y="7234237"/>
            <a:ext cx="1276477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7997" y="431990"/>
            <a:ext cx="4968240" cy="7056120"/>
          </a:xfrm>
          <a:custGeom>
            <a:avLst/>
            <a:gdLst/>
            <a:ahLst/>
            <a:cxnLst/>
            <a:rect l="l" t="t" r="r" b="b"/>
            <a:pathLst>
              <a:path w="4968240" h="7056120">
                <a:moveTo>
                  <a:pt x="4967998" y="0"/>
                </a:moveTo>
                <a:lnTo>
                  <a:pt x="0" y="0"/>
                </a:lnTo>
                <a:lnTo>
                  <a:pt x="0" y="7056005"/>
                </a:lnTo>
                <a:lnTo>
                  <a:pt x="4967998" y="7056005"/>
                </a:lnTo>
                <a:lnTo>
                  <a:pt x="4967998" y="0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16105" y="846179"/>
            <a:ext cx="1111885" cy="449580"/>
          </a:xfrm>
          <a:custGeom>
            <a:avLst/>
            <a:gdLst/>
            <a:ahLst/>
            <a:cxnLst/>
            <a:rect l="l" t="t" r="r" b="b"/>
            <a:pathLst>
              <a:path w="1111885" h="449580">
                <a:moveTo>
                  <a:pt x="700379" y="350354"/>
                </a:moveTo>
                <a:lnTo>
                  <a:pt x="605612" y="350354"/>
                </a:lnTo>
                <a:lnTo>
                  <a:pt x="605612" y="449160"/>
                </a:lnTo>
                <a:lnTo>
                  <a:pt x="700379" y="350354"/>
                </a:lnTo>
                <a:close/>
              </a:path>
              <a:path w="1111885" h="449580">
                <a:moveTo>
                  <a:pt x="1111783" y="0"/>
                </a:moveTo>
                <a:lnTo>
                  <a:pt x="0" y="0"/>
                </a:lnTo>
                <a:lnTo>
                  <a:pt x="0" y="350354"/>
                </a:lnTo>
                <a:lnTo>
                  <a:pt x="1111783" y="350354"/>
                </a:lnTo>
                <a:lnTo>
                  <a:pt x="1111783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27132" y="1049521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4" h="23494">
                <a:moveTo>
                  <a:pt x="18186" y="0"/>
                </a:moveTo>
                <a:lnTo>
                  <a:pt x="5245" y="0"/>
                </a:lnTo>
                <a:lnTo>
                  <a:pt x="0" y="5219"/>
                </a:lnTo>
                <a:lnTo>
                  <a:pt x="0" y="18084"/>
                </a:lnTo>
                <a:lnTo>
                  <a:pt x="5245" y="23291"/>
                </a:lnTo>
                <a:lnTo>
                  <a:pt x="18186" y="23291"/>
                </a:lnTo>
                <a:lnTo>
                  <a:pt x="23431" y="18084"/>
                </a:lnTo>
                <a:lnTo>
                  <a:pt x="23431" y="5219"/>
                </a:lnTo>
                <a:lnTo>
                  <a:pt x="18186" y="0"/>
                </a:lnTo>
                <a:close/>
              </a:path>
            </a:pathLst>
          </a:custGeom>
          <a:solidFill>
            <a:srgbClr val="E33F6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28792" y="985266"/>
            <a:ext cx="0" cy="86360"/>
          </a:xfrm>
          <a:custGeom>
            <a:avLst/>
            <a:gdLst/>
            <a:ahLst/>
            <a:cxnLst/>
            <a:rect l="l" t="t" r="r" b="b"/>
            <a:pathLst>
              <a:path w="0" h="86359">
                <a:moveTo>
                  <a:pt x="0" y="0"/>
                </a:moveTo>
                <a:lnTo>
                  <a:pt x="0" y="86309"/>
                </a:lnTo>
              </a:path>
            </a:pathLst>
          </a:custGeom>
          <a:ln w="1781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9578" y="953579"/>
            <a:ext cx="19050" cy="18415"/>
          </a:xfrm>
          <a:custGeom>
            <a:avLst/>
            <a:gdLst/>
            <a:ahLst/>
            <a:cxnLst/>
            <a:rect l="l" t="t" r="r" b="b"/>
            <a:pathLst>
              <a:path w="19050" h="18415">
                <a:moveTo>
                  <a:pt x="18453" y="0"/>
                </a:moveTo>
                <a:lnTo>
                  <a:pt x="0" y="0"/>
                </a:lnTo>
                <a:lnTo>
                  <a:pt x="0" y="18338"/>
                </a:lnTo>
                <a:lnTo>
                  <a:pt x="18453" y="18338"/>
                </a:lnTo>
                <a:lnTo>
                  <a:pt x="184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54112" y="983309"/>
            <a:ext cx="79375" cy="88265"/>
          </a:xfrm>
          <a:custGeom>
            <a:avLst/>
            <a:gdLst/>
            <a:ahLst/>
            <a:cxnLst/>
            <a:rect l="l" t="t" r="r" b="b"/>
            <a:pathLst>
              <a:path w="79375" h="88265">
                <a:moveTo>
                  <a:pt x="12407" y="1955"/>
                </a:moveTo>
                <a:lnTo>
                  <a:pt x="0" y="1955"/>
                </a:lnTo>
                <a:lnTo>
                  <a:pt x="0" y="88252"/>
                </a:lnTo>
                <a:lnTo>
                  <a:pt x="17818" y="88252"/>
                </a:lnTo>
                <a:lnTo>
                  <a:pt x="17818" y="34467"/>
                </a:lnTo>
                <a:lnTo>
                  <a:pt x="20015" y="28206"/>
                </a:lnTo>
                <a:lnTo>
                  <a:pt x="28752" y="18389"/>
                </a:lnTo>
                <a:lnTo>
                  <a:pt x="34340" y="15925"/>
                </a:lnTo>
                <a:lnTo>
                  <a:pt x="74080" y="15925"/>
                </a:lnTo>
                <a:lnTo>
                  <a:pt x="73881" y="15486"/>
                </a:lnTo>
                <a:lnTo>
                  <a:pt x="72784" y="13970"/>
                </a:lnTo>
                <a:lnTo>
                  <a:pt x="15938" y="13970"/>
                </a:lnTo>
                <a:lnTo>
                  <a:pt x="12407" y="1955"/>
                </a:lnTo>
                <a:close/>
              </a:path>
              <a:path w="79375" h="88265">
                <a:moveTo>
                  <a:pt x="74080" y="15925"/>
                </a:moveTo>
                <a:lnTo>
                  <a:pt x="47688" y="15925"/>
                </a:lnTo>
                <a:lnTo>
                  <a:pt x="52641" y="17957"/>
                </a:lnTo>
                <a:lnTo>
                  <a:pt x="59397" y="26060"/>
                </a:lnTo>
                <a:lnTo>
                  <a:pt x="61086" y="32016"/>
                </a:lnTo>
                <a:lnTo>
                  <a:pt x="61086" y="88252"/>
                </a:lnTo>
                <a:lnTo>
                  <a:pt x="78917" y="88252"/>
                </a:lnTo>
                <a:lnTo>
                  <a:pt x="78917" y="36296"/>
                </a:lnTo>
                <a:lnTo>
                  <a:pt x="78358" y="28594"/>
                </a:lnTo>
                <a:lnTo>
                  <a:pt x="76679" y="21659"/>
                </a:lnTo>
                <a:lnTo>
                  <a:pt x="74080" y="15925"/>
                </a:lnTo>
                <a:close/>
              </a:path>
              <a:path w="79375" h="88265">
                <a:moveTo>
                  <a:pt x="45935" y="0"/>
                </a:moveTo>
                <a:lnTo>
                  <a:pt x="39662" y="0"/>
                </a:lnTo>
                <a:lnTo>
                  <a:pt x="33921" y="1219"/>
                </a:lnTo>
                <a:lnTo>
                  <a:pt x="23558" y="6108"/>
                </a:lnTo>
                <a:lnTo>
                  <a:pt x="19291" y="9550"/>
                </a:lnTo>
                <a:lnTo>
                  <a:pt x="15938" y="13970"/>
                </a:lnTo>
                <a:lnTo>
                  <a:pt x="72784" y="13970"/>
                </a:lnTo>
                <a:lnTo>
                  <a:pt x="459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45711" y="983163"/>
            <a:ext cx="71120" cy="90805"/>
          </a:xfrm>
          <a:custGeom>
            <a:avLst/>
            <a:gdLst/>
            <a:ahLst/>
            <a:cxnLst/>
            <a:rect l="l" t="t" r="r" b="b"/>
            <a:pathLst>
              <a:path w="71119" h="90805">
                <a:moveTo>
                  <a:pt x="17424" y="61010"/>
                </a:moveTo>
                <a:lnTo>
                  <a:pt x="0" y="61010"/>
                </a:lnTo>
                <a:lnTo>
                  <a:pt x="266" y="69964"/>
                </a:lnTo>
                <a:lnTo>
                  <a:pt x="35483" y="90512"/>
                </a:lnTo>
                <a:lnTo>
                  <a:pt x="43029" y="90041"/>
                </a:lnTo>
                <a:lnTo>
                  <a:pt x="68909" y="74904"/>
                </a:lnTo>
                <a:lnTo>
                  <a:pt x="30721" y="74904"/>
                </a:lnTo>
                <a:lnTo>
                  <a:pt x="26314" y="73698"/>
                </a:lnTo>
                <a:lnTo>
                  <a:pt x="19456" y="68859"/>
                </a:lnTo>
                <a:lnTo>
                  <a:pt x="17640" y="65430"/>
                </a:lnTo>
                <a:lnTo>
                  <a:pt x="17424" y="61010"/>
                </a:lnTo>
                <a:close/>
              </a:path>
              <a:path w="71119" h="90805">
                <a:moveTo>
                  <a:pt x="45300" y="0"/>
                </a:moveTo>
                <a:lnTo>
                  <a:pt x="35255" y="0"/>
                </a:lnTo>
                <a:lnTo>
                  <a:pt x="28080" y="448"/>
                </a:lnTo>
                <a:lnTo>
                  <a:pt x="1574" y="18300"/>
                </a:lnTo>
                <a:lnTo>
                  <a:pt x="1574" y="28816"/>
                </a:lnTo>
                <a:lnTo>
                  <a:pt x="33134" y="51803"/>
                </a:lnTo>
                <a:lnTo>
                  <a:pt x="37833" y="52666"/>
                </a:lnTo>
                <a:lnTo>
                  <a:pt x="53073" y="62102"/>
                </a:lnTo>
                <a:lnTo>
                  <a:pt x="53073" y="67157"/>
                </a:lnTo>
                <a:lnTo>
                  <a:pt x="51473" y="69900"/>
                </a:lnTo>
                <a:lnTo>
                  <a:pt x="45085" y="73901"/>
                </a:lnTo>
                <a:lnTo>
                  <a:pt x="41033" y="74904"/>
                </a:lnTo>
                <a:lnTo>
                  <a:pt x="68909" y="74904"/>
                </a:lnTo>
                <a:lnTo>
                  <a:pt x="70662" y="71259"/>
                </a:lnTo>
                <a:lnTo>
                  <a:pt x="70578" y="60705"/>
                </a:lnTo>
                <a:lnTo>
                  <a:pt x="70065" y="51282"/>
                </a:lnTo>
                <a:lnTo>
                  <a:pt x="34201" y="35699"/>
                </a:lnTo>
                <a:lnTo>
                  <a:pt x="31902" y="35229"/>
                </a:lnTo>
                <a:lnTo>
                  <a:pt x="18846" y="26758"/>
                </a:lnTo>
                <a:lnTo>
                  <a:pt x="18846" y="22326"/>
                </a:lnTo>
                <a:lnTo>
                  <a:pt x="20281" y="19799"/>
                </a:lnTo>
                <a:lnTo>
                  <a:pt x="26035" y="16001"/>
                </a:lnTo>
                <a:lnTo>
                  <a:pt x="29933" y="15049"/>
                </a:lnTo>
                <a:lnTo>
                  <a:pt x="66742" y="15049"/>
                </a:lnTo>
                <a:lnTo>
                  <a:pt x="65570" y="12547"/>
                </a:lnTo>
                <a:lnTo>
                  <a:pt x="53378" y="2501"/>
                </a:lnTo>
                <a:lnTo>
                  <a:pt x="45300" y="0"/>
                </a:lnTo>
                <a:close/>
              </a:path>
              <a:path w="71119" h="90805">
                <a:moveTo>
                  <a:pt x="66742" y="15049"/>
                </a:moveTo>
                <a:lnTo>
                  <a:pt x="40157" y="15049"/>
                </a:lnTo>
                <a:lnTo>
                  <a:pt x="44284" y="16141"/>
                </a:lnTo>
                <a:lnTo>
                  <a:pt x="50253" y="20446"/>
                </a:lnTo>
                <a:lnTo>
                  <a:pt x="51816" y="23558"/>
                </a:lnTo>
                <a:lnTo>
                  <a:pt x="51981" y="27609"/>
                </a:lnTo>
                <a:lnTo>
                  <a:pt x="68859" y="27609"/>
                </a:lnTo>
                <a:lnTo>
                  <a:pt x="68707" y="19240"/>
                </a:lnTo>
                <a:lnTo>
                  <a:pt x="66742" y="15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22738" y="965130"/>
            <a:ext cx="59690" cy="106680"/>
          </a:xfrm>
          <a:custGeom>
            <a:avLst/>
            <a:gdLst/>
            <a:ahLst/>
            <a:cxnLst/>
            <a:rect l="l" t="t" r="r" b="b"/>
            <a:pathLst>
              <a:path w="59689" h="106680">
                <a:moveTo>
                  <a:pt x="33451" y="35344"/>
                </a:moveTo>
                <a:lnTo>
                  <a:pt x="15544" y="35344"/>
                </a:lnTo>
                <a:lnTo>
                  <a:pt x="15544" y="85217"/>
                </a:lnTo>
                <a:lnTo>
                  <a:pt x="18300" y="92722"/>
                </a:lnTo>
                <a:lnTo>
                  <a:pt x="29298" y="103695"/>
                </a:lnTo>
                <a:lnTo>
                  <a:pt x="36804" y="106438"/>
                </a:lnTo>
                <a:lnTo>
                  <a:pt x="59601" y="106438"/>
                </a:lnTo>
                <a:lnTo>
                  <a:pt x="59601" y="90360"/>
                </a:lnTo>
                <a:lnTo>
                  <a:pt x="44475" y="90360"/>
                </a:lnTo>
                <a:lnTo>
                  <a:pt x="40462" y="88976"/>
                </a:lnTo>
                <a:lnTo>
                  <a:pt x="34848" y="83400"/>
                </a:lnTo>
                <a:lnTo>
                  <a:pt x="33451" y="79438"/>
                </a:lnTo>
                <a:lnTo>
                  <a:pt x="33451" y="35344"/>
                </a:lnTo>
                <a:close/>
              </a:path>
              <a:path w="59689" h="106680">
                <a:moveTo>
                  <a:pt x="33299" y="0"/>
                </a:moveTo>
                <a:lnTo>
                  <a:pt x="30225" y="0"/>
                </a:lnTo>
                <a:lnTo>
                  <a:pt x="0" y="31915"/>
                </a:lnTo>
                <a:lnTo>
                  <a:pt x="0" y="35344"/>
                </a:lnTo>
                <a:lnTo>
                  <a:pt x="59131" y="35344"/>
                </a:lnTo>
                <a:lnTo>
                  <a:pt x="59131" y="20129"/>
                </a:lnTo>
                <a:lnTo>
                  <a:pt x="33299" y="20129"/>
                </a:lnTo>
                <a:lnTo>
                  <a:pt x="332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91295" y="983146"/>
            <a:ext cx="93345" cy="90805"/>
          </a:xfrm>
          <a:custGeom>
            <a:avLst/>
            <a:gdLst/>
            <a:ahLst/>
            <a:cxnLst/>
            <a:rect l="l" t="t" r="r" b="b"/>
            <a:pathLst>
              <a:path w="93344" h="90805">
                <a:moveTo>
                  <a:pt x="51511" y="0"/>
                </a:moveTo>
                <a:lnTo>
                  <a:pt x="36753" y="0"/>
                </a:lnTo>
                <a:lnTo>
                  <a:pt x="29044" y="1955"/>
                </a:lnTo>
                <a:lnTo>
                  <a:pt x="15227" y="9766"/>
                </a:lnTo>
                <a:lnTo>
                  <a:pt x="9817" y="15163"/>
                </a:lnTo>
                <a:lnTo>
                  <a:pt x="1968" y="28943"/>
                </a:lnTo>
                <a:lnTo>
                  <a:pt x="0" y="36664"/>
                </a:lnTo>
                <a:lnTo>
                  <a:pt x="0" y="53670"/>
                </a:lnTo>
                <a:lnTo>
                  <a:pt x="29044" y="88569"/>
                </a:lnTo>
                <a:lnTo>
                  <a:pt x="36753" y="90525"/>
                </a:lnTo>
                <a:lnTo>
                  <a:pt x="51447" y="90525"/>
                </a:lnTo>
                <a:lnTo>
                  <a:pt x="57264" y="89420"/>
                </a:lnTo>
                <a:lnTo>
                  <a:pt x="68046" y="85001"/>
                </a:lnTo>
                <a:lnTo>
                  <a:pt x="72732" y="81889"/>
                </a:lnTo>
                <a:lnTo>
                  <a:pt x="76707" y="77889"/>
                </a:lnTo>
                <a:lnTo>
                  <a:pt x="92798" y="77889"/>
                </a:lnTo>
                <a:lnTo>
                  <a:pt x="92798" y="73507"/>
                </a:lnTo>
                <a:lnTo>
                  <a:pt x="38392" y="73507"/>
                </a:lnTo>
                <a:lnTo>
                  <a:pt x="31622" y="70827"/>
                </a:lnTo>
                <a:lnTo>
                  <a:pt x="20827" y="60058"/>
                </a:lnTo>
                <a:lnTo>
                  <a:pt x="18135" y="53301"/>
                </a:lnTo>
                <a:lnTo>
                  <a:pt x="18155" y="37071"/>
                </a:lnTo>
                <a:lnTo>
                  <a:pt x="20827" y="30403"/>
                </a:lnTo>
                <a:lnTo>
                  <a:pt x="31622" y="19634"/>
                </a:lnTo>
                <a:lnTo>
                  <a:pt x="38392" y="16941"/>
                </a:lnTo>
                <a:lnTo>
                  <a:pt x="92798" y="16941"/>
                </a:lnTo>
                <a:lnTo>
                  <a:pt x="92798" y="12877"/>
                </a:lnTo>
                <a:lnTo>
                  <a:pt x="76949" y="12877"/>
                </a:lnTo>
                <a:lnTo>
                  <a:pt x="72974" y="8775"/>
                </a:lnTo>
                <a:lnTo>
                  <a:pt x="68262" y="5600"/>
                </a:lnTo>
                <a:lnTo>
                  <a:pt x="57365" y="1130"/>
                </a:lnTo>
                <a:lnTo>
                  <a:pt x="51511" y="0"/>
                </a:lnTo>
                <a:close/>
              </a:path>
              <a:path w="93344" h="90805">
                <a:moveTo>
                  <a:pt x="92798" y="77889"/>
                </a:moveTo>
                <a:lnTo>
                  <a:pt x="76707" y="77889"/>
                </a:lnTo>
                <a:lnTo>
                  <a:pt x="78435" y="88341"/>
                </a:lnTo>
                <a:lnTo>
                  <a:pt x="92798" y="88341"/>
                </a:lnTo>
                <a:lnTo>
                  <a:pt x="92798" y="77889"/>
                </a:lnTo>
                <a:close/>
              </a:path>
              <a:path w="93344" h="90805">
                <a:moveTo>
                  <a:pt x="92798" y="16941"/>
                </a:moveTo>
                <a:lnTo>
                  <a:pt x="54724" y="16941"/>
                </a:lnTo>
                <a:lnTo>
                  <a:pt x="61506" y="19634"/>
                </a:lnTo>
                <a:lnTo>
                  <a:pt x="72224" y="30340"/>
                </a:lnTo>
                <a:lnTo>
                  <a:pt x="74904" y="37071"/>
                </a:lnTo>
                <a:lnTo>
                  <a:pt x="74904" y="53301"/>
                </a:lnTo>
                <a:lnTo>
                  <a:pt x="72224" y="60058"/>
                </a:lnTo>
                <a:lnTo>
                  <a:pt x="61493" y="70827"/>
                </a:lnTo>
                <a:lnTo>
                  <a:pt x="54724" y="73507"/>
                </a:lnTo>
                <a:lnTo>
                  <a:pt x="92798" y="73507"/>
                </a:lnTo>
                <a:lnTo>
                  <a:pt x="92798" y="16941"/>
                </a:lnTo>
                <a:close/>
              </a:path>
              <a:path w="93344" h="90805">
                <a:moveTo>
                  <a:pt x="79070" y="2032"/>
                </a:moveTo>
                <a:lnTo>
                  <a:pt x="76949" y="12877"/>
                </a:lnTo>
                <a:lnTo>
                  <a:pt x="92798" y="12877"/>
                </a:lnTo>
                <a:lnTo>
                  <a:pt x="92798" y="2120"/>
                </a:lnTo>
                <a:lnTo>
                  <a:pt x="79070" y="20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00586" y="983309"/>
            <a:ext cx="79375" cy="88265"/>
          </a:xfrm>
          <a:custGeom>
            <a:avLst/>
            <a:gdLst/>
            <a:ahLst/>
            <a:cxnLst/>
            <a:rect l="l" t="t" r="r" b="b"/>
            <a:pathLst>
              <a:path w="79375" h="88265">
                <a:moveTo>
                  <a:pt x="12407" y="1955"/>
                </a:moveTo>
                <a:lnTo>
                  <a:pt x="0" y="1955"/>
                </a:lnTo>
                <a:lnTo>
                  <a:pt x="0" y="88252"/>
                </a:lnTo>
                <a:lnTo>
                  <a:pt x="17818" y="88252"/>
                </a:lnTo>
                <a:lnTo>
                  <a:pt x="17818" y="34467"/>
                </a:lnTo>
                <a:lnTo>
                  <a:pt x="20015" y="28206"/>
                </a:lnTo>
                <a:lnTo>
                  <a:pt x="28752" y="18389"/>
                </a:lnTo>
                <a:lnTo>
                  <a:pt x="34340" y="15925"/>
                </a:lnTo>
                <a:lnTo>
                  <a:pt x="74080" y="15925"/>
                </a:lnTo>
                <a:lnTo>
                  <a:pt x="73881" y="15486"/>
                </a:lnTo>
                <a:lnTo>
                  <a:pt x="72784" y="13970"/>
                </a:lnTo>
                <a:lnTo>
                  <a:pt x="15938" y="13970"/>
                </a:lnTo>
                <a:lnTo>
                  <a:pt x="12407" y="1955"/>
                </a:lnTo>
                <a:close/>
              </a:path>
              <a:path w="79375" h="88265">
                <a:moveTo>
                  <a:pt x="74080" y="15925"/>
                </a:moveTo>
                <a:lnTo>
                  <a:pt x="47688" y="15925"/>
                </a:lnTo>
                <a:lnTo>
                  <a:pt x="52641" y="17957"/>
                </a:lnTo>
                <a:lnTo>
                  <a:pt x="59397" y="26060"/>
                </a:lnTo>
                <a:lnTo>
                  <a:pt x="61086" y="32016"/>
                </a:lnTo>
                <a:lnTo>
                  <a:pt x="61086" y="88252"/>
                </a:lnTo>
                <a:lnTo>
                  <a:pt x="78917" y="88252"/>
                </a:lnTo>
                <a:lnTo>
                  <a:pt x="78917" y="36296"/>
                </a:lnTo>
                <a:lnTo>
                  <a:pt x="78358" y="28594"/>
                </a:lnTo>
                <a:lnTo>
                  <a:pt x="76679" y="21659"/>
                </a:lnTo>
                <a:lnTo>
                  <a:pt x="74080" y="15925"/>
                </a:lnTo>
                <a:close/>
              </a:path>
              <a:path w="79375" h="88265">
                <a:moveTo>
                  <a:pt x="45935" y="0"/>
                </a:moveTo>
                <a:lnTo>
                  <a:pt x="39649" y="0"/>
                </a:lnTo>
                <a:lnTo>
                  <a:pt x="33921" y="1219"/>
                </a:lnTo>
                <a:lnTo>
                  <a:pt x="23545" y="6108"/>
                </a:lnTo>
                <a:lnTo>
                  <a:pt x="19291" y="9550"/>
                </a:lnTo>
                <a:lnTo>
                  <a:pt x="15938" y="13970"/>
                </a:lnTo>
                <a:lnTo>
                  <a:pt x="72784" y="13970"/>
                </a:lnTo>
                <a:lnTo>
                  <a:pt x="459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86993" y="965130"/>
            <a:ext cx="59690" cy="106680"/>
          </a:xfrm>
          <a:custGeom>
            <a:avLst/>
            <a:gdLst/>
            <a:ahLst/>
            <a:cxnLst/>
            <a:rect l="l" t="t" r="r" b="b"/>
            <a:pathLst>
              <a:path w="59689" h="106680">
                <a:moveTo>
                  <a:pt x="33464" y="35344"/>
                </a:moveTo>
                <a:lnTo>
                  <a:pt x="15544" y="35344"/>
                </a:lnTo>
                <a:lnTo>
                  <a:pt x="15544" y="85217"/>
                </a:lnTo>
                <a:lnTo>
                  <a:pt x="18300" y="92722"/>
                </a:lnTo>
                <a:lnTo>
                  <a:pt x="29298" y="103695"/>
                </a:lnTo>
                <a:lnTo>
                  <a:pt x="36804" y="106438"/>
                </a:lnTo>
                <a:lnTo>
                  <a:pt x="59601" y="106438"/>
                </a:lnTo>
                <a:lnTo>
                  <a:pt x="59601" y="90360"/>
                </a:lnTo>
                <a:lnTo>
                  <a:pt x="44475" y="90360"/>
                </a:lnTo>
                <a:lnTo>
                  <a:pt x="40462" y="88976"/>
                </a:lnTo>
                <a:lnTo>
                  <a:pt x="34861" y="83400"/>
                </a:lnTo>
                <a:lnTo>
                  <a:pt x="33464" y="79438"/>
                </a:lnTo>
                <a:lnTo>
                  <a:pt x="33464" y="35344"/>
                </a:lnTo>
                <a:close/>
              </a:path>
              <a:path w="59689" h="106680">
                <a:moveTo>
                  <a:pt x="33299" y="0"/>
                </a:moveTo>
                <a:lnTo>
                  <a:pt x="30238" y="0"/>
                </a:lnTo>
                <a:lnTo>
                  <a:pt x="0" y="31915"/>
                </a:lnTo>
                <a:lnTo>
                  <a:pt x="0" y="35344"/>
                </a:lnTo>
                <a:lnTo>
                  <a:pt x="59131" y="35344"/>
                </a:lnTo>
                <a:lnTo>
                  <a:pt x="59131" y="20129"/>
                </a:lnTo>
                <a:lnTo>
                  <a:pt x="33299" y="20129"/>
                </a:lnTo>
                <a:lnTo>
                  <a:pt x="332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62858" y="983158"/>
            <a:ext cx="92075" cy="119380"/>
          </a:xfrm>
          <a:custGeom>
            <a:avLst/>
            <a:gdLst/>
            <a:ahLst/>
            <a:cxnLst/>
            <a:rect l="l" t="t" r="r" b="b"/>
            <a:pathLst>
              <a:path w="92075" h="119380">
                <a:moveTo>
                  <a:pt x="12014" y="2108"/>
                </a:moveTo>
                <a:lnTo>
                  <a:pt x="0" y="2108"/>
                </a:lnTo>
                <a:lnTo>
                  <a:pt x="0" y="119316"/>
                </a:lnTo>
                <a:lnTo>
                  <a:pt x="17818" y="119316"/>
                </a:lnTo>
                <a:lnTo>
                  <a:pt x="17818" y="80136"/>
                </a:lnTo>
                <a:lnTo>
                  <a:pt x="75883" y="80136"/>
                </a:lnTo>
                <a:lnTo>
                  <a:pt x="78866" y="77647"/>
                </a:lnTo>
                <a:lnTo>
                  <a:pt x="82161" y="73583"/>
                </a:lnTo>
                <a:lnTo>
                  <a:pt x="37134" y="73583"/>
                </a:lnTo>
                <a:lnTo>
                  <a:pt x="30340" y="70878"/>
                </a:lnTo>
                <a:lnTo>
                  <a:pt x="19507" y="60058"/>
                </a:lnTo>
                <a:lnTo>
                  <a:pt x="16822" y="53378"/>
                </a:lnTo>
                <a:lnTo>
                  <a:pt x="16822" y="37147"/>
                </a:lnTo>
                <a:lnTo>
                  <a:pt x="19507" y="30454"/>
                </a:lnTo>
                <a:lnTo>
                  <a:pt x="30340" y="19634"/>
                </a:lnTo>
                <a:lnTo>
                  <a:pt x="37134" y="16929"/>
                </a:lnTo>
                <a:lnTo>
                  <a:pt x="82987" y="16929"/>
                </a:lnTo>
                <a:lnTo>
                  <a:pt x="82003" y="15163"/>
                </a:lnTo>
                <a:lnTo>
                  <a:pt x="79581" y="12712"/>
                </a:lnTo>
                <a:lnTo>
                  <a:pt x="15379" y="12712"/>
                </a:lnTo>
                <a:lnTo>
                  <a:pt x="12014" y="2108"/>
                </a:lnTo>
                <a:close/>
              </a:path>
              <a:path w="92075" h="119380">
                <a:moveTo>
                  <a:pt x="75883" y="80136"/>
                </a:moveTo>
                <a:lnTo>
                  <a:pt x="17818" y="80136"/>
                </a:lnTo>
                <a:lnTo>
                  <a:pt x="24190" y="84711"/>
                </a:lnTo>
                <a:lnTo>
                  <a:pt x="31132" y="87977"/>
                </a:lnTo>
                <a:lnTo>
                  <a:pt x="38643" y="89936"/>
                </a:lnTo>
                <a:lnTo>
                  <a:pt x="46723" y="90589"/>
                </a:lnTo>
                <a:lnTo>
                  <a:pt x="55999" y="89781"/>
                </a:lnTo>
                <a:lnTo>
                  <a:pt x="64452" y="87356"/>
                </a:lnTo>
                <a:lnTo>
                  <a:pt x="72076" y="83313"/>
                </a:lnTo>
                <a:lnTo>
                  <a:pt x="75883" y="80136"/>
                </a:lnTo>
                <a:close/>
              </a:path>
              <a:path w="92075" h="119380">
                <a:moveTo>
                  <a:pt x="82987" y="16929"/>
                </a:moveTo>
                <a:lnTo>
                  <a:pt x="53479" y="16929"/>
                </a:lnTo>
                <a:lnTo>
                  <a:pt x="60235" y="19634"/>
                </a:lnTo>
                <a:lnTo>
                  <a:pt x="70904" y="30391"/>
                </a:lnTo>
                <a:lnTo>
                  <a:pt x="73571" y="37147"/>
                </a:lnTo>
                <a:lnTo>
                  <a:pt x="73571" y="53378"/>
                </a:lnTo>
                <a:lnTo>
                  <a:pt x="70904" y="60121"/>
                </a:lnTo>
                <a:lnTo>
                  <a:pt x="60223" y="70891"/>
                </a:lnTo>
                <a:lnTo>
                  <a:pt x="53479" y="73583"/>
                </a:lnTo>
                <a:lnTo>
                  <a:pt x="82161" y="73583"/>
                </a:lnTo>
                <a:lnTo>
                  <a:pt x="84451" y="70758"/>
                </a:lnTo>
                <a:lnTo>
                  <a:pt x="88439" y="63063"/>
                </a:lnTo>
                <a:lnTo>
                  <a:pt x="90832" y="54560"/>
                </a:lnTo>
                <a:lnTo>
                  <a:pt x="91630" y="45250"/>
                </a:lnTo>
                <a:lnTo>
                  <a:pt x="91630" y="36715"/>
                </a:lnTo>
                <a:lnTo>
                  <a:pt x="89712" y="28994"/>
                </a:lnTo>
                <a:lnTo>
                  <a:pt x="82987" y="16929"/>
                </a:lnTo>
                <a:close/>
              </a:path>
              <a:path w="92075" h="119380">
                <a:moveTo>
                  <a:pt x="55257" y="0"/>
                </a:moveTo>
                <a:lnTo>
                  <a:pt x="40538" y="0"/>
                </a:lnTo>
                <a:lnTo>
                  <a:pt x="34759" y="1104"/>
                </a:lnTo>
                <a:lnTo>
                  <a:pt x="24041" y="5524"/>
                </a:lnTo>
                <a:lnTo>
                  <a:pt x="19367" y="8661"/>
                </a:lnTo>
                <a:lnTo>
                  <a:pt x="15379" y="12712"/>
                </a:lnTo>
                <a:lnTo>
                  <a:pt x="79581" y="12712"/>
                </a:lnTo>
                <a:lnTo>
                  <a:pt x="76657" y="9753"/>
                </a:lnTo>
                <a:lnTo>
                  <a:pt x="62941" y="1943"/>
                </a:lnTo>
                <a:lnTo>
                  <a:pt x="552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68660" y="984792"/>
            <a:ext cx="49530" cy="86995"/>
          </a:xfrm>
          <a:custGeom>
            <a:avLst/>
            <a:gdLst/>
            <a:ahLst/>
            <a:cxnLst/>
            <a:rect l="l" t="t" r="r" b="b"/>
            <a:pathLst>
              <a:path w="49530" h="86994">
                <a:moveTo>
                  <a:pt x="12090" y="469"/>
                </a:moveTo>
                <a:lnTo>
                  <a:pt x="0" y="469"/>
                </a:lnTo>
                <a:lnTo>
                  <a:pt x="0" y="86779"/>
                </a:lnTo>
                <a:lnTo>
                  <a:pt x="17830" y="86779"/>
                </a:lnTo>
                <a:lnTo>
                  <a:pt x="17830" y="32880"/>
                </a:lnTo>
                <a:lnTo>
                  <a:pt x="19672" y="26924"/>
                </a:lnTo>
                <a:lnTo>
                  <a:pt x="27114" y="18808"/>
                </a:lnTo>
                <a:lnTo>
                  <a:pt x="32638" y="16776"/>
                </a:lnTo>
                <a:lnTo>
                  <a:pt x="49390" y="16776"/>
                </a:lnTo>
                <a:lnTo>
                  <a:pt x="49390" y="12255"/>
                </a:lnTo>
                <a:lnTo>
                  <a:pt x="15074" y="12255"/>
                </a:lnTo>
                <a:lnTo>
                  <a:pt x="12090" y="469"/>
                </a:lnTo>
                <a:close/>
              </a:path>
              <a:path w="49530" h="86994">
                <a:moveTo>
                  <a:pt x="49390" y="0"/>
                </a:moveTo>
                <a:lnTo>
                  <a:pt x="41694" y="0"/>
                </a:lnTo>
                <a:lnTo>
                  <a:pt x="33521" y="764"/>
                </a:lnTo>
                <a:lnTo>
                  <a:pt x="26360" y="3060"/>
                </a:lnTo>
                <a:lnTo>
                  <a:pt x="20211" y="6890"/>
                </a:lnTo>
                <a:lnTo>
                  <a:pt x="15074" y="12255"/>
                </a:lnTo>
                <a:lnTo>
                  <a:pt x="49390" y="12255"/>
                </a:lnTo>
                <a:lnTo>
                  <a:pt x="493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39853" y="985266"/>
            <a:ext cx="0" cy="86360"/>
          </a:xfrm>
          <a:custGeom>
            <a:avLst/>
            <a:gdLst/>
            <a:ahLst/>
            <a:cxnLst/>
            <a:rect l="l" t="t" r="r" b="b"/>
            <a:pathLst>
              <a:path w="0" h="86359">
                <a:moveTo>
                  <a:pt x="0" y="0"/>
                </a:moveTo>
                <a:lnTo>
                  <a:pt x="0" y="86309"/>
                </a:lnTo>
              </a:path>
            </a:pathLst>
          </a:custGeom>
          <a:ln w="1781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30613" y="953579"/>
            <a:ext cx="19050" cy="18415"/>
          </a:xfrm>
          <a:custGeom>
            <a:avLst/>
            <a:gdLst/>
            <a:ahLst/>
            <a:cxnLst/>
            <a:rect l="l" t="t" r="r" b="b"/>
            <a:pathLst>
              <a:path w="19050" h="18415">
                <a:moveTo>
                  <a:pt x="18453" y="0"/>
                </a:moveTo>
                <a:lnTo>
                  <a:pt x="0" y="0"/>
                </a:lnTo>
                <a:lnTo>
                  <a:pt x="0" y="18338"/>
                </a:lnTo>
                <a:lnTo>
                  <a:pt x="18453" y="18338"/>
                </a:lnTo>
                <a:lnTo>
                  <a:pt x="184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65162" y="983309"/>
            <a:ext cx="79375" cy="88265"/>
          </a:xfrm>
          <a:custGeom>
            <a:avLst/>
            <a:gdLst/>
            <a:ahLst/>
            <a:cxnLst/>
            <a:rect l="l" t="t" r="r" b="b"/>
            <a:pathLst>
              <a:path w="79375" h="88265">
                <a:moveTo>
                  <a:pt x="12407" y="1955"/>
                </a:moveTo>
                <a:lnTo>
                  <a:pt x="0" y="1955"/>
                </a:lnTo>
                <a:lnTo>
                  <a:pt x="0" y="88252"/>
                </a:lnTo>
                <a:lnTo>
                  <a:pt x="17818" y="88252"/>
                </a:lnTo>
                <a:lnTo>
                  <a:pt x="17818" y="34467"/>
                </a:lnTo>
                <a:lnTo>
                  <a:pt x="20015" y="28206"/>
                </a:lnTo>
                <a:lnTo>
                  <a:pt x="28752" y="18389"/>
                </a:lnTo>
                <a:lnTo>
                  <a:pt x="34340" y="15925"/>
                </a:lnTo>
                <a:lnTo>
                  <a:pt x="74080" y="15925"/>
                </a:lnTo>
                <a:lnTo>
                  <a:pt x="73881" y="15486"/>
                </a:lnTo>
                <a:lnTo>
                  <a:pt x="72784" y="13970"/>
                </a:lnTo>
                <a:lnTo>
                  <a:pt x="15938" y="13970"/>
                </a:lnTo>
                <a:lnTo>
                  <a:pt x="12407" y="1955"/>
                </a:lnTo>
                <a:close/>
              </a:path>
              <a:path w="79375" h="88265">
                <a:moveTo>
                  <a:pt x="74080" y="15925"/>
                </a:moveTo>
                <a:lnTo>
                  <a:pt x="47688" y="15925"/>
                </a:lnTo>
                <a:lnTo>
                  <a:pt x="52641" y="17957"/>
                </a:lnTo>
                <a:lnTo>
                  <a:pt x="59397" y="26060"/>
                </a:lnTo>
                <a:lnTo>
                  <a:pt x="61099" y="32016"/>
                </a:lnTo>
                <a:lnTo>
                  <a:pt x="61099" y="88252"/>
                </a:lnTo>
                <a:lnTo>
                  <a:pt x="78917" y="88252"/>
                </a:lnTo>
                <a:lnTo>
                  <a:pt x="78917" y="36296"/>
                </a:lnTo>
                <a:lnTo>
                  <a:pt x="78358" y="28594"/>
                </a:lnTo>
                <a:lnTo>
                  <a:pt x="76679" y="21659"/>
                </a:lnTo>
                <a:lnTo>
                  <a:pt x="74080" y="15925"/>
                </a:lnTo>
                <a:close/>
              </a:path>
              <a:path w="79375" h="88265">
                <a:moveTo>
                  <a:pt x="45935" y="0"/>
                </a:moveTo>
                <a:lnTo>
                  <a:pt x="39662" y="0"/>
                </a:lnTo>
                <a:lnTo>
                  <a:pt x="33921" y="1219"/>
                </a:lnTo>
                <a:lnTo>
                  <a:pt x="23558" y="6108"/>
                </a:lnTo>
                <a:lnTo>
                  <a:pt x="19291" y="9550"/>
                </a:lnTo>
                <a:lnTo>
                  <a:pt x="15938" y="13970"/>
                </a:lnTo>
                <a:lnTo>
                  <a:pt x="72784" y="13970"/>
                </a:lnTo>
                <a:lnTo>
                  <a:pt x="459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51571" y="965130"/>
            <a:ext cx="59690" cy="106680"/>
          </a:xfrm>
          <a:custGeom>
            <a:avLst/>
            <a:gdLst/>
            <a:ahLst/>
            <a:cxnLst/>
            <a:rect l="l" t="t" r="r" b="b"/>
            <a:pathLst>
              <a:path w="59689" h="106680">
                <a:moveTo>
                  <a:pt x="33451" y="35344"/>
                </a:moveTo>
                <a:lnTo>
                  <a:pt x="15544" y="35344"/>
                </a:lnTo>
                <a:lnTo>
                  <a:pt x="15544" y="85217"/>
                </a:lnTo>
                <a:lnTo>
                  <a:pt x="18300" y="92722"/>
                </a:lnTo>
                <a:lnTo>
                  <a:pt x="29298" y="103695"/>
                </a:lnTo>
                <a:lnTo>
                  <a:pt x="36804" y="106438"/>
                </a:lnTo>
                <a:lnTo>
                  <a:pt x="59601" y="106438"/>
                </a:lnTo>
                <a:lnTo>
                  <a:pt x="59601" y="90360"/>
                </a:lnTo>
                <a:lnTo>
                  <a:pt x="44475" y="90360"/>
                </a:lnTo>
                <a:lnTo>
                  <a:pt x="40462" y="88976"/>
                </a:lnTo>
                <a:lnTo>
                  <a:pt x="34848" y="83400"/>
                </a:lnTo>
                <a:lnTo>
                  <a:pt x="33451" y="79438"/>
                </a:lnTo>
                <a:lnTo>
                  <a:pt x="33451" y="35344"/>
                </a:lnTo>
                <a:close/>
              </a:path>
              <a:path w="59689" h="106680">
                <a:moveTo>
                  <a:pt x="33299" y="0"/>
                </a:moveTo>
                <a:lnTo>
                  <a:pt x="30238" y="0"/>
                </a:lnTo>
                <a:lnTo>
                  <a:pt x="0" y="31915"/>
                </a:lnTo>
                <a:lnTo>
                  <a:pt x="0" y="35344"/>
                </a:lnTo>
                <a:lnTo>
                  <a:pt x="59131" y="35344"/>
                </a:lnTo>
                <a:lnTo>
                  <a:pt x="59131" y="20129"/>
                </a:lnTo>
                <a:lnTo>
                  <a:pt x="33299" y="20129"/>
                </a:lnTo>
                <a:lnTo>
                  <a:pt x="332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207298" y="1571919"/>
            <a:ext cx="3122993" cy="193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39093" y="1976949"/>
            <a:ext cx="2264853" cy="941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70930" y="7009709"/>
            <a:ext cx="1804670" cy="148590"/>
          </a:xfrm>
          <a:custGeom>
            <a:avLst/>
            <a:gdLst/>
            <a:ahLst/>
            <a:cxnLst/>
            <a:rect l="l" t="t" r="r" b="b"/>
            <a:pathLst>
              <a:path w="1804670" h="148590">
                <a:moveTo>
                  <a:pt x="26200" y="35915"/>
                </a:moveTo>
                <a:lnTo>
                  <a:pt x="0" y="35915"/>
                </a:lnTo>
                <a:lnTo>
                  <a:pt x="26200" y="118275"/>
                </a:lnTo>
                <a:lnTo>
                  <a:pt x="45148" y="118275"/>
                </a:lnTo>
                <a:lnTo>
                  <a:pt x="60147" y="84505"/>
                </a:lnTo>
                <a:lnTo>
                  <a:pt x="104824" y="84505"/>
                </a:lnTo>
                <a:lnTo>
                  <a:pt x="105555" y="82207"/>
                </a:lnTo>
                <a:lnTo>
                  <a:pt x="39877" y="82207"/>
                </a:lnTo>
                <a:lnTo>
                  <a:pt x="26200" y="35915"/>
                </a:lnTo>
                <a:close/>
              </a:path>
              <a:path w="1804670" h="148590">
                <a:moveTo>
                  <a:pt x="104824" y="84505"/>
                </a:moveTo>
                <a:lnTo>
                  <a:pt x="60147" y="84505"/>
                </a:lnTo>
                <a:lnTo>
                  <a:pt x="75133" y="118275"/>
                </a:lnTo>
                <a:lnTo>
                  <a:pt x="94081" y="118275"/>
                </a:lnTo>
                <a:lnTo>
                  <a:pt x="104824" y="84505"/>
                </a:lnTo>
                <a:close/>
              </a:path>
              <a:path w="1804670" h="148590">
                <a:moveTo>
                  <a:pt x="146481" y="35915"/>
                </a:moveTo>
                <a:lnTo>
                  <a:pt x="120281" y="35915"/>
                </a:lnTo>
                <a:lnTo>
                  <a:pt x="146481" y="118275"/>
                </a:lnTo>
                <a:lnTo>
                  <a:pt x="165417" y="118275"/>
                </a:lnTo>
                <a:lnTo>
                  <a:pt x="180416" y="84505"/>
                </a:lnTo>
                <a:lnTo>
                  <a:pt x="225100" y="84505"/>
                </a:lnTo>
                <a:lnTo>
                  <a:pt x="225831" y="82207"/>
                </a:lnTo>
                <a:lnTo>
                  <a:pt x="160146" y="82207"/>
                </a:lnTo>
                <a:lnTo>
                  <a:pt x="146481" y="35915"/>
                </a:lnTo>
                <a:close/>
              </a:path>
              <a:path w="1804670" h="148590">
                <a:moveTo>
                  <a:pt x="225100" y="84505"/>
                </a:moveTo>
                <a:lnTo>
                  <a:pt x="180416" y="84505"/>
                </a:lnTo>
                <a:lnTo>
                  <a:pt x="195414" y="118275"/>
                </a:lnTo>
                <a:lnTo>
                  <a:pt x="214363" y="118275"/>
                </a:lnTo>
                <a:lnTo>
                  <a:pt x="225100" y="84505"/>
                </a:lnTo>
                <a:close/>
              </a:path>
              <a:path w="1804670" h="148590">
                <a:moveTo>
                  <a:pt x="266750" y="35915"/>
                </a:moveTo>
                <a:lnTo>
                  <a:pt x="240550" y="35915"/>
                </a:lnTo>
                <a:lnTo>
                  <a:pt x="266750" y="118275"/>
                </a:lnTo>
                <a:lnTo>
                  <a:pt x="285699" y="118275"/>
                </a:lnTo>
                <a:lnTo>
                  <a:pt x="300697" y="84505"/>
                </a:lnTo>
                <a:lnTo>
                  <a:pt x="345374" y="84505"/>
                </a:lnTo>
                <a:lnTo>
                  <a:pt x="346106" y="82207"/>
                </a:lnTo>
                <a:lnTo>
                  <a:pt x="280428" y="82207"/>
                </a:lnTo>
                <a:lnTo>
                  <a:pt x="266750" y="35915"/>
                </a:lnTo>
                <a:close/>
              </a:path>
              <a:path w="1804670" h="148590">
                <a:moveTo>
                  <a:pt x="345374" y="84505"/>
                </a:moveTo>
                <a:lnTo>
                  <a:pt x="300697" y="84505"/>
                </a:lnTo>
                <a:lnTo>
                  <a:pt x="315683" y="118275"/>
                </a:lnTo>
                <a:lnTo>
                  <a:pt x="334632" y="118275"/>
                </a:lnTo>
                <a:lnTo>
                  <a:pt x="345374" y="84505"/>
                </a:lnTo>
                <a:close/>
              </a:path>
              <a:path w="1804670" h="148590">
                <a:moveTo>
                  <a:pt x="60147" y="34594"/>
                </a:moveTo>
                <a:lnTo>
                  <a:pt x="39877" y="82207"/>
                </a:lnTo>
                <a:lnTo>
                  <a:pt x="80403" y="82207"/>
                </a:lnTo>
                <a:lnTo>
                  <a:pt x="60147" y="34594"/>
                </a:lnTo>
                <a:close/>
              </a:path>
              <a:path w="1804670" h="148590">
                <a:moveTo>
                  <a:pt x="120281" y="35915"/>
                </a:moveTo>
                <a:lnTo>
                  <a:pt x="94081" y="35915"/>
                </a:lnTo>
                <a:lnTo>
                  <a:pt x="80403" y="82207"/>
                </a:lnTo>
                <a:lnTo>
                  <a:pt x="105555" y="82207"/>
                </a:lnTo>
                <a:lnTo>
                  <a:pt x="120281" y="35915"/>
                </a:lnTo>
                <a:close/>
              </a:path>
              <a:path w="1804670" h="148590">
                <a:moveTo>
                  <a:pt x="180416" y="34594"/>
                </a:moveTo>
                <a:lnTo>
                  <a:pt x="160146" y="82207"/>
                </a:lnTo>
                <a:lnTo>
                  <a:pt x="200685" y="82207"/>
                </a:lnTo>
                <a:lnTo>
                  <a:pt x="180416" y="34594"/>
                </a:lnTo>
                <a:close/>
              </a:path>
              <a:path w="1804670" h="148590">
                <a:moveTo>
                  <a:pt x="240550" y="35915"/>
                </a:moveTo>
                <a:lnTo>
                  <a:pt x="214363" y="35915"/>
                </a:lnTo>
                <a:lnTo>
                  <a:pt x="200685" y="82207"/>
                </a:lnTo>
                <a:lnTo>
                  <a:pt x="225831" y="82207"/>
                </a:lnTo>
                <a:lnTo>
                  <a:pt x="240550" y="35915"/>
                </a:lnTo>
                <a:close/>
              </a:path>
              <a:path w="1804670" h="148590">
                <a:moveTo>
                  <a:pt x="300697" y="34594"/>
                </a:moveTo>
                <a:lnTo>
                  <a:pt x="280428" y="82207"/>
                </a:lnTo>
                <a:lnTo>
                  <a:pt x="320954" y="82207"/>
                </a:lnTo>
                <a:lnTo>
                  <a:pt x="300697" y="34594"/>
                </a:lnTo>
                <a:close/>
              </a:path>
              <a:path w="1804670" h="148590">
                <a:moveTo>
                  <a:pt x="360832" y="35915"/>
                </a:moveTo>
                <a:lnTo>
                  <a:pt x="334632" y="35915"/>
                </a:lnTo>
                <a:lnTo>
                  <a:pt x="320954" y="82207"/>
                </a:lnTo>
                <a:lnTo>
                  <a:pt x="346106" y="82207"/>
                </a:lnTo>
                <a:lnTo>
                  <a:pt x="360832" y="35915"/>
                </a:lnTo>
                <a:close/>
              </a:path>
              <a:path w="1804670" h="148590">
                <a:moveTo>
                  <a:pt x="392963" y="84023"/>
                </a:moveTo>
                <a:lnTo>
                  <a:pt x="373189" y="84023"/>
                </a:lnTo>
                <a:lnTo>
                  <a:pt x="365277" y="91935"/>
                </a:lnTo>
                <a:lnTo>
                  <a:pt x="365277" y="111683"/>
                </a:lnTo>
                <a:lnTo>
                  <a:pt x="373189" y="119595"/>
                </a:lnTo>
                <a:lnTo>
                  <a:pt x="392963" y="119595"/>
                </a:lnTo>
                <a:lnTo>
                  <a:pt x="400862" y="111683"/>
                </a:lnTo>
                <a:lnTo>
                  <a:pt x="400862" y="91935"/>
                </a:lnTo>
                <a:lnTo>
                  <a:pt x="392963" y="84023"/>
                </a:lnTo>
                <a:close/>
              </a:path>
              <a:path w="1804670" h="148590">
                <a:moveTo>
                  <a:pt x="440728" y="0"/>
                </a:moveTo>
                <a:lnTo>
                  <a:pt x="424268" y="0"/>
                </a:lnTo>
                <a:lnTo>
                  <a:pt x="417677" y="6578"/>
                </a:lnTo>
                <a:lnTo>
                  <a:pt x="417677" y="18440"/>
                </a:lnTo>
                <a:lnTo>
                  <a:pt x="418833" y="21729"/>
                </a:lnTo>
                <a:lnTo>
                  <a:pt x="420979" y="24193"/>
                </a:lnTo>
                <a:lnTo>
                  <a:pt x="444017" y="24193"/>
                </a:lnTo>
                <a:lnTo>
                  <a:pt x="446163" y="21729"/>
                </a:lnTo>
                <a:lnTo>
                  <a:pt x="447319" y="18440"/>
                </a:lnTo>
                <a:lnTo>
                  <a:pt x="447319" y="6578"/>
                </a:lnTo>
                <a:lnTo>
                  <a:pt x="440728" y="0"/>
                </a:lnTo>
                <a:close/>
              </a:path>
              <a:path w="1804670" h="148590">
                <a:moveTo>
                  <a:pt x="444842" y="35915"/>
                </a:moveTo>
                <a:lnTo>
                  <a:pt x="419988" y="35915"/>
                </a:lnTo>
                <a:lnTo>
                  <a:pt x="419988" y="118275"/>
                </a:lnTo>
                <a:lnTo>
                  <a:pt x="444842" y="118275"/>
                </a:lnTo>
                <a:lnTo>
                  <a:pt x="444842" y="35915"/>
                </a:lnTo>
                <a:close/>
              </a:path>
              <a:path w="1804670" h="148590">
                <a:moveTo>
                  <a:pt x="489330" y="35915"/>
                </a:moveTo>
                <a:lnTo>
                  <a:pt x="464477" y="35915"/>
                </a:lnTo>
                <a:lnTo>
                  <a:pt x="464477" y="118275"/>
                </a:lnTo>
                <a:lnTo>
                  <a:pt x="489330" y="118275"/>
                </a:lnTo>
                <a:lnTo>
                  <a:pt x="489330" y="64401"/>
                </a:lnTo>
                <a:lnTo>
                  <a:pt x="493445" y="59778"/>
                </a:lnTo>
                <a:lnTo>
                  <a:pt x="499389" y="57315"/>
                </a:lnTo>
                <a:lnTo>
                  <a:pt x="541894" y="57315"/>
                </a:lnTo>
                <a:lnTo>
                  <a:pt x="541851" y="57033"/>
                </a:lnTo>
                <a:lnTo>
                  <a:pt x="534954" y="45113"/>
                </a:lnTo>
                <a:lnTo>
                  <a:pt x="529013" y="41021"/>
                </a:lnTo>
                <a:lnTo>
                  <a:pt x="489330" y="41021"/>
                </a:lnTo>
                <a:lnTo>
                  <a:pt x="489330" y="35915"/>
                </a:lnTo>
                <a:close/>
              </a:path>
              <a:path w="1804670" h="148590">
                <a:moveTo>
                  <a:pt x="541894" y="57315"/>
                </a:moveTo>
                <a:lnTo>
                  <a:pt x="515048" y="57315"/>
                </a:lnTo>
                <a:lnTo>
                  <a:pt x="519341" y="65709"/>
                </a:lnTo>
                <a:lnTo>
                  <a:pt x="519341" y="118275"/>
                </a:lnTo>
                <a:lnTo>
                  <a:pt x="544194" y="118275"/>
                </a:lnTo>
                <a:lnTo>
                  <a:pt x="544194" y="72301"/>
                </a:lnTo>
                <a:lnTo>
                  <a:pt x="541894" y="57315"/>
                </a:lnTo>
                <a:close/>
              </a:path>
              <a:path w="1804670" h="148590">
                <a:moveTo>
                  <a:pt x="508292" y="34594"/>
                </a:moveTo>
                <a:lnTo>
                  <a:pt x="501040" y="34594"/>
                </a:lnTo>
                <a:lnTo>
                  <a:pt x="494271" y="36906"/>
                </a:lnTo>
                <a:lnTo>
                  <a:pt x="489330" y="41021"/>
                </a:lnTo>
                <a:lnTo>
                  <a:pt x="529013" y="41021"/>
                </a:lnTo>
                <a:lnTo>
                  <a:pt x="523701" y="37361"/>
                </a:lnTo>
                <a:lnTo>
                  <a:pt x="508292" y="34594"/>
                </a:lnTo>
                <a:close/>
              </a:path>
              <a:path w="1804670" h="148590">
                <a:moveTo>
                  <a:pt x="573036" y="89293"/>
                </a:moveTo>
                <a:lnTo>
                  <a:pt x="554100" y="102146"/>
                </a:lnTo>
                <a:lnTo>
                  <a:pt x="560242" y="110080"/>
                </a:lnTo>
                <a:lnTo>
                  <a:pt x="567931" y="115500"/>
                </a:lnTo>
                <a:lnTo>
                  <a:pt x="576982" y="118605"/>
                </a:lnTo>
                <a:lnTo>
                  <a:pt x="587209" y="119595"/>
                </a:lnTo>
                <a:lnTo>
                  <a:pt x="598955" y="117866"/>
                </a:lnTo>
                <a:lnTo>
                  <a:pt x="608414" y="112802"/>
                </a:lnTo>
                <a:lnTo>
                  <a:pt x="614722" y="104588"/>
                </a:lnTo>
                <a:lnTo>
                  <a:pt x="615796" y="99352"/>
                </a:lnTo>
                <a:lnTo>
                  <a:pt x="580770" y="99352"/>
                </a:lnTo>
                <a:lnTo>
                  <a:pt x="576325" y="95224"/>
                </a:lnTo>
                <a:lnTo>
                  <a:pt x="573036" y="89293"/>
                </a:lnTo>
                <a:close/>
              </a:path>
              <a:path w="1804670" h="148590">
                <a:moveTo>
                  <a:pt x="586549" y="34594"/>
                </a:moveTo>
                <a:lnTo>
                  <a:pt x="575446" y="36452"/>
                </a:lnTo>
                <a:lnTo>
                  <a:pt x="566448" y="41676"/>
                </a:lnTo>
                <a:lnTo>
                  <a:pt x="560417" y="49741"/>
                </a:lnTo>
                <a:lnTo>
                  <a:pt x="558215" y="60121"/>
                </a:lnTo>
                <a:lnTo>
                  <a:pt x="559596" y="68414"/>
                </a:lnTo>
                <a:lnTo>
                  <a:pt x="563708" y="75672"/>
                </a:lnTo>
                <a:lnTo>
                  <a:pt x="570506" y="81788"/>
                </a:lnTo>
                <a:lnTo>
                  <a:pt x="579945" y="86652"/>
                </a:lnTo>
                <a:lnTo>
                  <a:pt x="592315" y="91440"/>
                </a:lnTo>
                <a:lnTo>
                  <a:pt x="594626" y="92430"/>
                </a:lnTo>
                <a:lnTo>
                  <a:pt x="594626" y="98526"/>
                </a:lnTo>
                <a:lnTo>
                  <a:pt x="591654" y="99352"/>
                </a:lnTo>
                <a:lnTo>
                  <a:pt x="615796" y="99352"/>
                </a:lnTo>
                <a:lnTo>
                  <a:pt x="594956" y="66713"/>
                </a:lnTo>
                <a:lnTo>
                  <a:pt x="580605" y="61264"/>
                </a:lnTo>
                <a:lnTo>
                  <a:pt x="580605" y="55333"/>
                </a:lnTo>
                <a:lnTo>
                  <a:pt x="583247" y="54178"/>
                </a:lnTo>
                <a:lnTo>
                  <a:pt x="605915" y="54178"/>
                </a:lnTo>
                <a:lnTo>
                  <a:pt x="612571" y="47599"/>
                </a:lnTo>
                <a:lnTo>
                  <a:pt x="607353" y="41747"/>
                </a:lnTo>
                <a:lnTo>
                  <a:pt x="601175" y="37701"/>
                </a:lnTo>
                <a:lnTo>
                  <a:pt x="594189" y="35353"/>
                </a:lnTo>
                <a:lnTo>
                  <a:pt x="586549" y="34594"/>
                </a:lnTo>
                <a:close/>
              </a:path>
              <a:path w="1804670" h="148590">
                <a:moveTo>
                  <a:pt x="605915" y="54178"/>
                </a:moveTo>
                <a:lnTo>
                  <a:pt x="591654" y="54178"/>
                </a:lnTo>
                <a:lnTo>
                  <a:pt x="595287" y="57150"/>
                </a:lnTo>
                <a:lnTo>
                  <a:pt x="598411" y="61595"/>
                </a:lnTo>
                <a:lnTo>
                  <a:pt x="605915" y="54178"/>
                </a:lnTo>
                <a:close/>
              </a:path>
              <a:path w="1804670" h="148590">
                <a:moveTo>
                  <a:pt x="660514" y="57645"/>
                </a:moveTo>
                <a:lnTo>
                  <a:pt x="635660" y="57645"/>
                </a:lnTo>
                <a:lnTo>
                  <a:pt x="635660" y="92925"/>
                </a:lnTo>
                <a:lnTo>
                  <a:pt x="637418" y="103482"/>
                </a:lnTo>
                <a:lnTo>
                  <a:pt x="642446" y="111463"/>
                </a:lnTo>
                <a:lnTo>
                  <a:pt x="650378" y="116512"/>
                </a:lnTo>
                <a:lnTo>
                  <a:pt x="660844" y="118275"/>
                </a:lnTo>
                <a:lnTo>
                  <a:pt x="683577" y="118275"/>
                </a:lnTo>
                <a:lnTo>
                  <a:pt x="683577" y="95554"/>
                </a:lnTo>
                <a:lnTo>
                  <a:pt x="663308" y="95554"/>
                </a:lnTo>
                <a:lnTo>
                  <a:pt x="660514" y="92760"/>
                </a:lnTo>
                <a:lnTo>
                  <a:pt x="660514" y="57645"/>
                </a:lnTo>
                <a:close/>
              </a:path>
              <a:path w="1804670" h="148590">
                <a:moveTo>
                  <a:pt x="686549" y="35915"/>
                </a:moveTo>
                <a:lnTo>
                  <a:pt x="619505" y="35915"/>
                </a:lnTo>
                <a:lnTo>
                  <a:pt x="624941" y="57645"/>
                </a:lnTo>
                <a:lnTo>
                  <a:pt x="681113" y="57645"/>
                </a:lnTo>
                <a:lnTo>
                  <a:pt x="686549" y="35915"/>
                </a:lnTo>
                <a:close/>
              </a:path>
              <a:path w="1804670" h="148590">
                <a:moveTo>
                  <a:pt x="660514" y="11201"/>
                </a:moveTo>
                <a:lnTo>
                  <a:pt x="635660" y="23558"/>
                </a:lnTo>
                <a:lnTo>
                  <a:pt x="635660" y="35915"/>
                </a:lnTo>
                <a:lnTo>
                  <a:pt x="660514" y="35915"/>
                </a:lnTo>
                <a:lnTo>
                  <a:pt x="660514" y="11201"/>
                </a:lnTo>
                <a:close/>
              </a:path>
              <a:path w="1804670" h="148590">
                <a:moveTo>
                  <a:pt x="741260" y="34594"/>
                </a:moveTo>
                <a:lnTo>
                  <a:pt x="734504" y="34594"/>
                </a:lnTo>
                <a:lnTo>
                  <a:pt x="717983" y="38059"/>
                </a:lnTo>
                <a:lnTo>
                  <a:pt x="705423" y="47374"/>
                </a:lnTo>
                <a:lnTo>
                  <a:pt x="697437" y="60923"/>
                </a:lnTo>
                <a:lnTo>
                  <a:pt x="694639" y="77089"/>
                </a:lnTo>
                <a:lnTo>
                  <a:pt x="697437" y="93256"/>
                </a:lnTo>
                <a:lnTo>
                  <a:pt x="705423" y="106810"/>
                </a:lnTo>
                <a:lnTo>
                  <a:pt x="717983" y="116129"/>
                </a:lnTo>
                <a:lnTo>
                  <a:pt x="734504" y="119595"/>
                </a:lnTo>
                <a:lnTo>
                  <a:pt x="741260" y="119595"/>
                </a:lnTo>
                <a:lnTo>
                  <a:pt x="747852" y="117449"/>
                </a:lnTo>
                <a:lnTo>
                  <a:pt x="752627" y="113499"/>
                </a:lnTo>
                <a:lnTo>
                  <a:pt x="777493" y="113499"/>
                </a:lnTo>
                <a:lnTo>
                  <a:pt x="777493" y="96875"/>
                </a:lnTo>
                <a:lnTo>
                  <a:pt x="738619" y="96875"/>
                </a:lnTo>
                <a:lnTo>
                  <a:pt x="730647" y="95314"/>
                </a:lnTo>
                <a:lnTo>
                  <a:pt x="724685" y="91063"/>
                </a:lnTo>
                <a:lnTo>
                  <a:pt x="720951" y="84772"/>
                </a:lnTo>
                <a:lnTo>
                  <a:pt x="719658" y="77089"/>
                </a:lnTo>
                <a:lnTo>
                  <a:pt x="720951" y="69413"/>
                </a:lnTo>
                <a:lnTo>
                  <a:pt x="724685" y="63125"/>
                </a:lnTo>
                <a:lnTo>
                  <a:pt x="730647" y="58876"/>
                </a:lnTo>
                <a:lnTo>
                  <a:pt x="738619" y="57315"/>
                </a:lnTo>
                <a:lnTo>
                  <a:pt x="777493" y="57315"/>
                </a:lnTo>
                <a:lnTo>
                  <a:pt x="777493" y="40855"/>
                </a:lnTo>
                <a:lnTo>
                  <a:pt x="752627" y="40855"/>
                </a:lnTo>
                <a:lnTo>
                  <a:pt x="747852" y="36906"/>
                </a:lnTo>
                <a:lnTo>
                  <a:pt x="741260" y="34594"/>
                </a:lnTo>
                <a:close/>
              </a:path>
              <a:path w="1804670" h="148590">
                <a:moveTo>
                  <a:pt x="777493" y="113499"/>
                </a:moveTo>
                <a:lnTo>
                  <a:pt x="752627" y="113499"/>
                </a:lnTo>
                <a:lnTo>
                  <a:pt x="752627" y="118275"/>
                </a:lnTo>
                <a:lnTo>
                  <a:pt x="777493" y="118275"/>
                </a:lnTo>
                <a:lnTo>
                  <a:pt x="777493" y="113499"/>
                </a:lnTo>
                <a:close/>
              </a:path>
              <a:path w="1804670" h="148590">
                <a:moveTo>
                  <a:pt x="777493" y="57315"/>
                </a:moveTo>
                <a:lnTo>
                  <a:pt x="744715" y="57315"/>
                </a:lnTo>
                <a:lnTo>
                  <a:pt x="749172" y="59791"/>
                </a:lnTo>
                <a:lnTo>
                  <a:pt x="752627" y="64236"/>
                </a:lnTo>
                <a:lnTo>
                  <a:pt x="752627" y="90119"/>
                </a:lnTo>
                <a:lnTo>
                  <a:pt x="749172" y="94564"/>
                </a:lnTo>
                <a:lnTo>
                  <a:pt x="744715" y="96875"/>
                </a:lnTo>
                <a:lnTo>
                  <a:pt x="777493" y="96875"/>
                </a:lnTo>
                <a:lnTo>
                  <a:pt x="777493" y="57315"/>
                </a:lnTo>
                <a:close/>
              </a:path>
              <a:path w="1804670" h="148590">
                <a:moveTo>
                  <a:pt x="777493" y="35915"/>
                </a:moveTo>
                <a:lnTo>
                  <a:pt x="752627" y="35915"/>
                </a:lnTo>
                <a:lnTo>
                  <a:pt x="752627" y="40855"/>
                </a:lnTo>
                <a:lnTo>
                  <a:pt x="777493" y="40855"/>
                </a:lnTo>
                <a:lnTo>
                  <a:pt x="777493" y="35915"/>
                </a:lnTo>
                <a:close/>
              </a:path>
              <a:path w="1804670" h="148590">
                <a:moveTo>
                  <a:pt x="821816" y="35915"/>
                </a:moveTo>
                <a:lnTo>
                  <a:pt x="796950" y="35915"/>
                </a:lnTo>
                <a:lnTo>
                  <a:pt x="796950" y="118275"/>
                </a:lnTo>
                <a:lnTo>
                  <a:pt x="821816" y="118275"/>
                </a:lnTo>
                <a:lnTo>
                  <a:pt x="821816" y="64401"/>
                </a:lnTo>
                <a:lnTo>
                  <a:pt x="825931" y="59778"/>
                </a:lnTo>
                <a:lnTo>
                  <a:pt x="831875" y="57315"/>
                </a:lnTo>
                <a:lnTo>
                  <a:pt x="874380" y="57315"/>
                </a:lnTo>
                <a:lnTo>
                  <a:pt x="874337" y="57033"/>
                </a:lnTo>
                <a:lnTo>
                  <a:pt x="867440" y="45113"/>
                </a:lnTo>
                <a:lnTo>
                  <a:pt x="861499" y="41021"/>
                </a:lnTo>
                <a:lnTo>
                  <a:pt x="821816" y="41021"/>
                </a:lnTo>
                <a:lnTo>
                  <a:pt x="821816" y="35915"/>
                </a:lnTo>
                <a:close/>
              </a:path>
              <a:path w="1804670" h="148590">
                <a:moveTo>
                  <a:pt x="874380" y="57315"/>
                </a:moveTo>
                <a:lnTo>
                  <a:pt x="847534" y="57315"/>
                </a:lnTo>
                <a:lnTo>
                  <a:pt x="851814" y="65709"/>
                </a:lnTo>
                <a:lnTo>
                  <a:pt x="851814" y="118275"/>
                </a:lnTo>
                <a:lnTo>
                  <a:pt x="876680" y="118275"/>
                </a:lnTo>
                <a:lnTo>
                  <a:pt x="876680" y="72301"/>
                </a:lnTo>
                <a:lnTo>
                  <a:pt x="874380" y="57315"/>
                </a:lnTo>
                <a:close/>
              </a:path>
              <a:path w="1804670" h="148590">
                <a:moveTo>
                  <a:pt x="840778" y="34594"/>
                </a:moveTo>
                <a:lnTo>
                  <a:pt x="833513" y="34594"/>
                </a:lnTo>
                <a:lnTo>
                  <a:pt x="826757" y="36906"/>
                </a:lnTo>
                <a:lnTo>
                  <a:pt x="821816" y="41021"/>
                </a:lnTo>
                <a:lnTo>
                  <a:pt x="861499" y="41021"/>
                </a:lnTo>
                <a:lnTo>
                  <a:pt x="856187" y="37361"/>
                </a:lnTo>
                <a:lnTo>
                  <a:pt x="840778" y="34594"/>
                </a:lnTo>
                <a:close/>
              </a:path>
              <a:path w="1804670" h="148590">
                <a:moveTo>
                  <a:pt x="924623" y="57645"/>
                </a:moveTo>
                <a:lnTo>
                  <a:pt x="899756" y="57645"/>
                </a:lnTo>
                <a:lnTo>
                  <a:pt x="899756" y="92925"/>
                </a:lnTo>
                <a:lnTo>
                  <a:pt x="901516" y="103482"/>
                </a:lnTo>
                <a:lnTo>
                  <a:pt x="906549" y="111463"/>
                </a:lnTo>
                <a:lnTo>
                  <a:pt x="914485" y="116512"/>
                </a:lnTo>
                <a:lnTo>
                  <a:pt x="924953" y="118275"/>
                </a:lnTo>
                <a:lnTo>
                  <a:pt x="947686" y="118275"/>
                </a:lnTo>
                <a:lnTo>
                  <a:pt x="947686" y="95554"/>
                </a:lnTo>
                <a:lnTo>
                  <a:pt x="927417" y="95554"/>
                </a:lnTo>
                <a:lnTo>
                  <a:pt x="924623" y="92760"/>
                </a:lnTo>
                <a:lnTo>
                  <a:pt x="924623" y="57645"/>
                </a:lnTo>
                <a:close/>
              </a:path>
              <a:path w="1804670" h="148590">
                <a:moveTo>
                  <a:pt x="950658" y="35915"/>
                </a:moveTo>
                <a:lnTo>
                  <a:pt x="883615" y="35915"/>
                </a:lnTo>
                <a:lnTo>
                  <a:pt x="889050" y="57645"/>
                </a:lnTo>
                <a:lnTo>
                  <a:pt x="945210" y="57645"/>
                </a:lnTo>
                <a:lnTo>
                  <a:pt x="950658" y="35915"/>
                </a:lnTo>
                <a:close/>
              </a:path>
              <a:path w="1804670" h="148590">
                <a:moveTo>
                  <a:pt x="924623" y="11201"/>
                </a:moveTo>
                <a:lnTo>
                  <a:pt x="899756" y="23558"/>
                </a:lnTo>
                <a:lnTo>
                  <a:pt x="899756" y="35915"/>
                </a:lnTo>
                <a:lnTo>
                  <a:pt x="924623" y="35915"/>
                </a:lnTo>
                <a:lnTo>
                  <a:pt x="924623" y="11201"/>
                </a:lnTo>
                <a:close/>
              </a:path>
              <a:path w="1804670" h="148590">
                <a:moveTo>
                  <a:pt x="988047" y="35915"/>
                </a:moveTo>
                <a:lnTo>
                  <a:pt x="963193" y="35915"/>
                </a:lnTo>
                <a:lnTo>
                  <a:pt x="963193" y="148590"/>
                </a:lnTo>
                <a:lnTo>
                  <a:pt x="988047" y="148590"/>
                </a:lnTo>
                <a:lnTo>
                  <a:pt x="988047" y="113499"/>
                </a:lnTo>
                <a:lnTo>
                  <a:pt x="1026248" y="113499"/>
                </a:lnTo>
                <a:lnTo>
                  <a:pt x="1035264" y="106810"/>
                </a:lnTo>
                <a:lnTo>
                  <a:pt x="1041117" y="96875"/>
                </a:lnTo>
                <a:lnTo>
                  <a:pt x="995959" y="96875"/>
                </a:lnTo>
                <a:lnTo>
                  <a:pt x="991349" y="94564"/>
                </a:lnTo>
                <a:lnTo>
                  <a:pt x="988047" y="90119"/>
                </a:lnTo>
                <a:lnTo>
                  <a:pt x="988047" y="64236"/>
                </a:lnTo>
                <a:lnTo>
                  <a:pt x="991349" y="59791"/>
                </a:lnTo>
                <a:lnTo>
                  <a:pt x="995959" y="57315"/>
                </a:lnTo>
                <a:lnTo>
                  <a:pt x="1041123" y="57315"/>
                </a:lnTo>
                <a:lnTo>
                  <a:pt x="1035264" y="47374"/>
                </a:lnTo>
                <a:lnTo>
                  <a:pt x="1026475" y="40855"/>
                </a:lnTo>
                <a:lnTo>
                  <a:pt x="988047" y="40855"/>
                </a:lnTo>
                <a:lnTo>
                  <a:pt x="988047" y="35915"/>
                </a:lnTo>
                <a:close/>
              </a:path>
              <a:path w="1804670" h="148590">
                <a:moveTo>
                  <a:pt x="1026248" y="113499"/>
                </a:moveTo>
                <a:lnTo>
                  <a:pt x="988047" y="113499"/>
                </a:lnTo>
                <a:lnTo>
                  <a:pt x="992835" y="117449"/>
                </a:lnTo>
                <a:lnTo>
                  <a:pt x="999426" y="119595"/>
                </a:lnTo>
                <a:lnTo>
                  <a:pt x="1006182" y="119595"/>
                </a:lnTo>
                <a:lnTo>
                  <a:pt x="1022704" y="116129"/>
                </a:lnTo>
                <a:lnTo>
                  <a:pt x="1026248" y="113499"/>
                </a:lnTo>
                <a:close/>
              </a:path>
              <a:path w="1804670" h="148590">
                <a:moveTo>
                  <a:pt x="1041123" y="57315"/>
                </a:moveTo>
                <a:lnTo>
                  <a:pt x="1002068" y="57315"/>
                </a:lnTo>
                <a:lnTo>
                  <a:pt x="1010034" y="58876"/>
                </a:lnTo>
                <a:lnTo>
                  <a:pt x="1015996" y="63125"/>
                </a:lnTo>
                <a:lnTo>
                  <a:pt x="1019734" y="69413"/>
                </a:lnTo>
                <a:lnTo>
                  <a:pt x="1021029" y="77089"/>
                </a:lnTo>
                <a:lnTo>
                  <a:pt x="1019734" y="84772"/>
                </a:lnTo>
                <a:lnTo>
                  <a:pt x="1015996" y="91063"/>
                </a:lnTo>
                <a:lnTo>
                  <a:pt x="1010034" y="95314"/>
                </a:lnTo>
                <a:lnTo>
                  <a:pt x="1002068" y="96875"/>
                </a:lnTo>
                <a:lnTo>
                  <a:pt x="1041117" y="96875"/>
                </a:lnTo>
                <a:lnTo>
                  <a:pt x="1043250" y="93256"/>
                </a:lnTo>
                <a:lnTo>
                  <a:pt x="1046048" y="77089"/>
                </a:lnTo>
                <a:lnTo>
                  <a:pt x="1043250" y="60923"/>
                </a:lnTo>
                <a:lnTo>
                  <a:pt x="1041123" y="57315"/>
                </a:lnTo>
                <a:close/>
              </a:path>
              <a:path w="1804670" h="148590">
                <a:moveTo>
                  <a:pt x="1006182" y="34594"/>
                </a:moveTo>
                <a:lnTo>
                  <a:pt x="999426" y="34594"/>
                </a:lnTo>
                <a:lnTo>
                  <a:pt x="992835" y="36906"/>
                </a:lnTo>
                <a:lnTo>
                  <a:pt x="988047" y="40855"/>
                </a:lnTo>
                <a:lnTo>
                  <a:pt x="1026475" y="40855"/>
                </a:lnTo>
                <a:lnTo>
                  <a:pt x="1022704" y="38059"/>
                </a:lnTo>
                <a:lnTo>
                  <a:pt x="1006182" y="34594"/>
                </a:lnTo>
                <a:close/>
              </a:path>
              <a:path w="1804670" h="148590">
                <a:moveTo>
                  <a:pt x="1085926" y="35915"/>
                </a:moveTo>
                <a:lnTo>
                  <a:pt x="1061059" y="35915"/>
                </a:lnTo>
                <a:lnTo>
                  <a:pt x="1061059" y="118275"/>
                </a:lnTo>
                <a:lnTo>
                  <a:pt x="1085926" y="118275"/>
                </a:lnTo>
                <a:lnTo>
                  <a:pt x="1085926" y="64401"/>
                </a:lnTo>
                <a:lnTo>
                  <a:pt x="1089875" y="60934"/>
                </a:lnTo>
                <a:lnTo>
                  <a:pt x="1095806" y="58966"/>
                </a:lnTo>
                <a:lnTo>
                  <a:pt x="1113599" y="58966"/>
                </a:lnTo>
                <a:lnTo>
                  <a:pt x="1113599" y="43167"/>
                </a:lnTo>
                <a:lnTo>
                  <a:pt x="1085926" y="43167"/>
                </a:lnTo>
                <a:lnTo>
                  <a:pt x="1085926" y="35915"/>
                </a:lnTo>
                <a:close/>
              </a:path>
              <a:path w="1804670" h="148590">
                <a:moveTo>
                  <a:pt x="1113599" y="58966"/>
                </a:moveTo>
                <a:lnTo>
                  <a:pt x="1105192" y="58966"/>
                </a:lnTo>
                <a:lnTo>
                  <a:pt x="1109814" y="59778"/>
                </a:lnTo>
                <a:lnTo>
                  <a:pt x="1113599" y="61760"/>
                </a:lnTo>
                <a:lnTo>
                  <a:pt x="1113599" y="58966"/>
                </a:lnTo>
                <a:close/>
              </a:path>
              <a:path w="1804670" h="148590">
                <a:moveTo>
                  <a:pt x="1107338" y="34594"/>
                </a:moveTo>
                <a:lnTo>
                  <a:pt x="1096632" y="34594"/>
                </a:lnTo>
                <a:lnTo>
                  <a:pt x="1090536" y="37566"/>
                </a:lnTo>
                <a:lnTo>
                  <a:pt x="1085926" y="43167"/>
                </a:lnTo>
                <a:lnTo>
                  <a:pt x="1113599" y="43167"/>
                </a:lnTo>
                <a:lnTo>
                  <a:pt x="1113599" y="35915"/>
                </a:lnTo>
                <a:lnTo>
                  <a:pt x="1110475" y="34925"/>
                </a:lnTo>
                <a:lnTo>
                  <a:pt x="1107338" y="34594"/>
                </a:lnTo>
                <a:close/>
              </a:path>
              <a:path w="1804670" h="148590">
                <a:moveTo>
                  <a:pt x="1146390" y="0"/>
                </a:moveTo>
                <a:lnTo>
                  <a:pt x="1129931" y="0"/>
                </a:lnTo>
                <a:lnTo>
                  <a:pt x="1123340" y="6578"/>
                </a:lnTo>
                <a:lnTo>
                  <a:pt x="1123340" y="18440"/>
                </a:lnTo>
                <a:lnTo>
                  <a:pt x="1124496" y="21729"/>
                </a:lnTo>
                <a:lnTo>
                  <a:pt x="1126629" y="24193"/>
                </a:lnTo>
                <a:lnTo>
                  <a:pt x="1149680" y="24193"/>
                </a:lnTo>
                <a:lnTo>
                  <a:pt x="1151826" y="21729"/>
                </a:lnTo>
                <a:lnTo>
                  <a:pt x="1152982" y="18440"/>
                </a:lnTo>
                <a:lnTo>
                  <a:pt x="1152982" y="6578"/>
                </a:lnTo>
                <a:lnTo>
                  <a:pt x="1146390" y="0"/>
                </a:lnTo>
                <a:close/>
              </a:path>
              <a:path w="1804670" h="148590">
                <a:moveTo>
                  <a:pt x="1150505" y="35915"/>
                </a:moveTo>
                <a:lnTo>
                  <a:pt x="1125651" y="35915"/>
                </a:lnTo>
                <a:lnTo>
                  <a:pt x="1125651" y="118275"/>
                </a:lnTo>
                <a:lnTo>
                  <a:pt x="1150505" y="118275"/>
                </a:lnTo>
                <a:lnTo>
                  <a:pt x="1150505" y="35915"/>
                </a:lnTo>
                <a:close/>
              </a:path>
              <a:path w="1804670" h="148590">
                <a:moveTo>
                  <a:pt x="1194993" y="35915"/>
                </a:moveTo>
                <a:lnTo>
                  <a:pt x="1170127" y="35915"/>
                </a:lnTo>
                <a:lnTo>
                  <a:pt x="1170127" y="118275"/>
                </a:lnTo>
                <a:lnTo>
                  <a:pt x="1194993" y="118275"/>
                </a:lnTo>
                <a:lnTo>
                  <a:pt x="1194993" y="64401"/>
                </a:lnTo>
                <a:lnTo>
                  <a:pt x="1199108" y="59778"/>
                </a:lnTo>
                <a:lnTo>
                  <a:pt x="1205052" y="57315"/>
                </a:lnTo>
                <a:lnTo>
                  <a:pt x="1247557" y="57315"/>
                </a:lnTo>
                <a:lnTo>
                  <a:pt x="1247514" y="57033"/>
                </a:lnTo>
                <a:lnTo>
                  <a:pt x="1240616" y="45113"/>
                </a:lnTo>
                <a:lnTo>
                  <a:pt x="1234676" y="41021"/>
                </a:lnTo>
                <a:lnTo>
                  <a:pt x="1194993" y="41021"/>
                </a:lnTo>
                <a:lnTo>
                  <a:pt x="1194993" y="35915"/>
                </a:lnTo>
                <a:close/>
              </a:path>
              <a:path w="1804670" h="148590">
                <a:moveTo>
                  <a:pt x="1247557" y="57315"/>
                </a:moveTo>
                <a:lnTo>
                  <a:pt x="1220711" y="57315"/>
                </a:lnTo>
                <a:lnTo>
                  <a:pt x="1224991" y="65709"/>
                </a:lnTo>
                <a:lnTo>
                  <a:pt x="1224991" y="118275"/>
                </a:lnTo>
                <a:lnTo>
                  <a:pt x="1249857" y="118275"/>
                </a:lnTo>
                <a:lnTo>
                  <a:pt x="1249857" y="72301"/>
                </a:lnTo>
                <a:lnTo>
                  <a:pt x="1247557" y="57315"/>
                </a:lnTo>
                <a:close/>
              </a:path>
              <a:path w="1804670" h="148590">
                <a:moveTo>
                  <a:pt x="1213954" y="34594"/>
                </a:moveTo>
                <a:lnTo>
                  <a:pt x="1206690" y="34594"/>
                </a:lnTo>
                <a:lnTo>
                  <a:pt x="1199934" y="36906"/>
                </a:lnTo>
                <a:lnTo>
                  <a:pt x="1194993" y="41021"/>
                </a:lnTo>
                <a:lnTo>
                  <a:pt x="1234676" y="41021"/>
                </a:lnTo>
                <a:lnTo>
                  <a:pt x="1229364" y="37361"/>
                </a:lnTo>
                <a:lnTo>
                  <a:pt x="1213954" y="34594"/>
                </a:lnTo>
                <a:close/>
              </a:path>
              <a:path w="1804670" h="148590">
                <a:moveTo>
                  <a:pt x="1297800" y="57645"/>
                </a:moveTo>
                <a:lnTo>
                  <a:pt x="1272946" y="57645"/>
                </a:lnTo>
                <a:lnTo>
                  <a:pt x="1272946" y="92925"/>
                </a:lnTo>
                <a:lnTo>
                  <a:pt x="1274704" y="103482"/>
                </a:lnTo>
                <a:lnTo>
                  <a:pt x="1279732" y="111463"/>
                </a:lnTo>
                <a:lnTo>
                  <a:pt x="1287664" y="116512"/>
                </a:lnTo>
                <a:lnTo>
                  <a:pt x="1298130" y="118275"/>
                </a:lnTo>
                <a:lnTo>
                  <a:pt x="1320863" y="118275"/>
                </a:lnTo>
                <a:lnTo>
                  <a:pt x="1320863" y="95554"/>
                </a:lnTo>
                <a:lnTo>
                  <a:pt x="1300594" y="95554"/>
                </a:lnTo>
                <a:lnTo>
                  <a:pt x="1297800" y="92760"/>
                </a:lnTo>
                <a:lnTo>
                  <a:pt x="1297800" y="57645"/>
                </a:lnTo>
                <a:close/>
              </a:path>
              <a:path w="1804670" h="148590">
                <a:moveTo>
                  <a:pt x="1323835" y="35915"/>
                </a:moveTo>
                <a:lnTo>
                  <a:pt x="1256792" y="35915"/>
                </a:lnTo>
                <a:lnTo>
                  <a:pt x="1262227" y="57645"/>
                </a:lnTo>
                <a:lnTo>
                  <a:pt x="1318399" y="57645"/>
                </a:lnTo>
                <a:lnTo>
                  <a:pt x="1323835" y="35915"/>
                </a:lnTo>
                <a:close/>
              </a:path>
              <a:path w="1804670" h="148590">
                <a:moveTo>
                  <a:pt x="1297800" y="11201"/>
                </a:moveTo>
                <a:lnTo>
                  <a:pt x="1272946" y="23558"/>
                </a:lnTo>
                <a:lnTo>
                  <a:pt x="1272946" y="35915"/>
                </a:lnTo>
                <a:lnTo>
                  <a:pt x="1297800" y="35915"/>
                </a:lnTo>
                <a:lnTo>
                  <a:pt x="1297800" y="11201"/>
                </a:lnTo>
                <a:close/>
              </a:path>
              <a:path w="1804670" h="148590">
                <a:moveTo>
                  <a:pt x="1363713" y="84023"/>
                </a:moveTo>
                <a:lnTo>
                  <a:pt x="1343939" y="84023"/>
                </a:lnTo>
                <a:lnTo>
                  <a:pt x="1336027" y="91935"/>
                </a:lnTo>
                <a:lnTo>
                  <a:pt x="1336027" y="111683"/>
                </a:lnTo>
                <a:lnTo>
                  <a:pt x="1343939" y="119595"/>
                </a:lnTo>
                <a:lnTo>
                  <a:pt x="1363713" y="119595"/>
                </a:lnTo>
                <a:lnTo>
                  <a:pt x="1371625" y="111683"/>
                </a:lnTo>
                <a:lnTo>
                  <a:pt x="1371625" y="91935"/>
                </a:lnTo>
                <a:lnTo>
                  <a:pt x="1363713" y="84023"/>
                </a:lnTo>
                <a:close/>
              </a:path>
              <a:path w="1804670" h="148590">
                <a:moveTo>
                  <a:pt x="1427137" y="34594"/>
                </a:moveTo>
                <a:lnTo>
                  <a:pt x="1410437" y="37944"/>
                </a:lnTo>
                <a:lnTo>
                  <a:pt x="1396828" y="47069"/>
                </a:lnTo>
                <a:lnTo>
                  <a:pt x="1387667" y="60580"/>
                </a:lnTo>
                <a:lnTo>
                  <a:pt x="1384312" y="77089"/>
                </a:lnTo>
                <a:lnTo>
                  <a:pt x="1387667" y="93605"/>
                </a:lnTo>
                <a:lnTo>
                  <a:pt x="1396828" y="107119"/>
                </a:lnTo>
                <a:lnTo>
                  <a:pt x="1410437" y="116245"/>
                </a:lnTo>
                <a:lnTo>
                  <a:pt x="1427137" y="119595"/>
                </a:lnTo>
                <a:lnTo>
                  <a:pt x="1438100" y="118204"/>
                </a:lnTo>
                <a:lnTo>
                  <a:pt x="1448015" y="114266"/>
                </a:lnTo>
                <a:lnTo>
                  <a:pt x="1456512" y="108135"/>
                </a:lnTo>
                <a:lnTo>
                  <a:pt x="1463217" y="100164"/>
                </a:lnTo>
                <a:lnTo>
                  <a:pt x="1457875" y="96380"/>
                </a:lnTo>
                <a:lnTo>
                  <a:pt x="1427137" y="96380"/>
                </a:lnTo>
                <a:lnTo>
                  <a:pt x="1420043" y="94966"/>
                </a:lnTo>
                <a:lnTo>
                  <a:pt x="1414406" y="91001"/>
                </a:lnTo>
                <a:lnTo>
                  <a:pt x="1410686" y="84903"/>
                </a:lnTo>
                <a:lnTo>
                  <a:pt x="1409344" y="77089"/>
                </a:lnTo>
                <a:lnTo>
                  <a:pt x="1410686" y="69281"/>
                </a:lnTo>
                <a:lnTo>
                  <a:pt x="1414406" y="63187"/>
                </a:lnTo>
                <a:lnTo>
                  <a:pt x="1420043" y="59224"/>
                </a:lnTo>
                <a:lnTo>
                  <a:pt x="1427137" y="57810"/>
                </a:lnTo>
                <a:lnTo>
                  <a:pt x="1457875" y="57810"/>
                </a:lnTo>
                <a:lnTo>
                  <a:pt x="1463217" y="54025"/>
                </a:lnTo>
                <a:lnTo>
                  <a:pt x="1456512" y="46055"/>
                </a:lnTo>
                <a:lnTo>
                  <a:pt x="1448015" y="39924"/>
                </a:lnTo>
                <a:lnTo>
                  <a:pt x="1438100" y="35986"/>
                </a:lnTo>
                <a:lnTo>
                  <a:pt x="1427137" y="34594"/>
                </a:lnTo>
                <a:close/>
              </a:path>
              <a:path w="1804670" h="148590">
                <a:moveTo>
                  <a:pt x="1443443" y="86156"/>
                </a:moveTo>
                <a:lnTo>
                  <a:pt x="1440154" y="92265"/>
                </a:lnTo>
                <a:lnTo>
                  <a:pt x="1434388" y="96380"/>
                </a:lnTo>
                <a:lnTo>
                  <a:pt x="1457875" y="96380"/>
                </a:lnTo>
                <a:lnTo>
                  <a:pt x="1443443" y="86156"/>
                </a:lnTo>
                <a:close/>
              </a:path>
              <a:path w="1804670" h="148590">
                <a:moveTo>
                  <a:pt x="1457875" y="57810"/>
                </a:moveTo>
                <a:lnTo>
                  <a:pt x="1434388" y="57810"/>
                </a:lnTo>
                <a:lnTo>
                  <a:pt x="1440154" y="61925"/>
                </a:lnTo>
                <a:lnTo>
                  <a:pt x="1443443" y="68033"/>
                </a:lnTo>
                <a:lnTo>
                  <a:pt x="1457875" y="57810"/>
                </a:lnTo>
                <a:close/>
              </a:path>
              <a:path w="1804670" h="148590">
                <a:moveTo>
                  <a:pt x="1513141" y="34594"/>
                </a:moveTo>
                <a:lnTo>
                  <a:pt x="1496441" y="37944"/>
                </a:lnTo>
                <a:lnTo>
                  <a:pt x="1482832" y="47069"/>
                </a:lnTo>
                <a:lnTo>
                  <a:pt x="1473672" y="60580"/>
                </a:lnTo>
                <a:lnTo>
                  <a:pt x="1470317" y="77089"/>
                </a:lnTo>
                <a:lnTo>
                  <a:pt x="1473672" y="93605"/>
                </a:lnTo>
                <a:lnTo>
                  <a:pt x="1482832" y="107119"/>
                </a:lnTo>
                <a:lnTo>
                  <a:pt x="1496441" y="116245"/>
                </a:lnTo>
                <a:lnTo>
                  <a:pt x="1513141" y="119595"/>
                </a:lnTo>
                <a:lnTo>
                  <a:pt x="1529848" y="116245"/>
                </a:lnTo>
                <a:lnTo>
                  <a:pt x="1543461" y="107119"/>
                </a:lnTo>
                <a:lnTo>
                  <a:pt x="1550741" y="96380"/>
                </a:lnTo>
                <a:lnTo>
                  <a:pt x="1513141" y="96380"/>
                </a:lnTo>
                <a:lnTo>
                  <a:pt x="1506053" y="94966"/>
                </a:lnTo>
                <a:lnTo>
                  <a:pt x="1500416" y="91001"/>
                </a:lnTo>
                <a:lnTo>
                  <a:pt x="1496693" y="84903"/>
                </a:lnTo>
                <a:lnTo>
                  <a:pt x="1495348" y="77089"/>
                </a:lnTo>
                <a:lnTo>
                  <a:pt x="1496693" y="69281"/>
                </a:lnTo>
                <a:lnTo>
                  <a:pt x="1500416" y="63187"/>
                </a:lnTo>
                <a:lnTo>
                  <a:pt x="1506053" y="59224"/>
                </a:lnTo>
                <a:lnTo>
                  <a:pt x="1513141" y="57810"/>
                </a:lnTo>
                <a:lnTo>
                  <a:pt x="1550744" y="57810"/>
                </a:lnTo>
                <a:lnTo>
                  <a:pt x="1543461" y="47069"/>
                </a:lnTo>
                <a:lnTo>
                  <a:pt x="1529848" y="37944"/>
                </a:lnTo>
                <a:lnTo>
                  <a:pt x="1513141" y="34594"/>
                </a:lnTo>
                <a:close/>
              </a:path>
              <a:path w="1804670" h="148590">
                <a:moveTo>
                  <a:pt x="1550744" y="57810"/>
                </a:moveTo>
                <a:lnTo>
                  <a:pt x="1513141" y="57810"/>
                </a:lnTo>
                <a:lnTo>
                  <a:pt x="1520236" y="59224"/>
                </a:lnTo>
                <a:lnTo>
                  <a:pt x="1525878" y="63187"/>
                </a:lnTo>
                <a:lnTo>
                  <a:pt x="1529602" y="69281"/>
                </a:lnTo>
                <a:lnTo>
                  <a:pt x="1530946" y="77089"/>
                </a:lnTo>
                <a:lnTo>
                  <a:pt x="1529602" y="84903"/>
                </a:lnTo>
                <a:lnTo>
                  <a:pt x="1525878" y="91001"/>
                </a:lnTo>
                <a:lnTo>
                  <a:pt x="1520236" y="94966"/>
                </a:lnTo>
                <a:lnTo>
                  <a:pt x="1513141" y="96380"/>
                </a:lnTo>
                <a:lnTo>
                  <a:pt x="1550741" y="96380"/>
                </a:lnTo>
                <a:lnTo>
                  <a:pt x="1552623" y="93605"/>
                </a:lnTo>
                <a:lnTo>
                  <a:pt x="1555978" y="77089"/>
                </a:lnTo>
                <a:lnTo>
                  <a:pt x="1552623" y="60580"/>
                </a:lnTo>
                <a:lnTo>
                  <a:pt x="1550744" y="57810"/>
                </a:lnTo>
                <a:close/>
              </a:path>
              <a:path w="1804670" h="148590">
                <a:moveTo>
                  <a:pt x="1596351" y="84023"/>
                </a:moveTo>
                <a:lnTo>
                  <a:pt x="1576577" y="84023"/>
                </a:lnTo>
                <a:lnTo>
                  <a:pt x="1568665" y="91935"/>
                </a:lnTo>
                <a:lnTo>
                  <a:pt x="1568665" y="111683"/>
                </a:lnTo>
                <a:lnTo>
                  <a:pt x="1576577" y="119595"/>
                </a:lnTo>
                <a:lnTo>
                  <a:pt x="1596351" y="119595"/>
                </a:lnTo>
                <a:lnTo>
                  <a:pt x="1604264" y="111683"/>
                </a:lnTo>
                <a:lnTo>
                  <a:pt x="1604264" y="91935"/>
                </a:lnTo>
                <a:lnTo>
                  <a:pt x="1596351" y="84023"/>
                </a:lnTo>
                <a:close/>
              </a:path>
              <a:path w="1804670" h="148590">
                <a:moveTo>
                  <a:pt x="1645107" y="35915"/>
                </a:moveTo>
                <a:lnTo>
                  <a:pt x="1620253" y="35915"/>
                </a:lnTo>
                <a:lnTo>
                  <a:pt x="1620253" y="81889"/>
                </a:lnTo>
                <a:lnTo>
                  <a:pt x="1622632" y="97227"/>
                </a:lnTo>
                <a:lnTo>
                  <a:pt x="1629535" y="109139"/>
                </a:lnTo>
                <a:lnTo>
                  <a:pt x="1640607" y="116852"/>
                </a:lnTo>
                <a:lnTo>
                  <a:pt x="1655495" y="119595"/>
                </a:lnTo>
                <a:lnTo>
                  <a:pt x="1662417" y="119595"/>
                </a:lnTo>
                <a:lnTo>
                  <a:pt x="1670011" y="116954"/>
                </a:lnTo>
                <a:lnTo>
                  <a:pt x="1675117" y="112191"/>
                </a:lnTo>
                <a:lnTo>
                  <a:pt x="1699971" y="112191"/>
                </a:lnTo>
                <a:lnTo>
                  <a:pt x="1699971" y="96875"/>
                </a:lnTo>
                <a:lnTo>
                  <a:pt x="1649729" y="96875"/>
                </a:lnTo>
                <a:lnTo>
                  <a:pt x="1645107" y="88633"/>
                </a:lnTo>
                <a:lnTo>
                  <a:pt x="1645107" y="35915"/>
                </a:lnTo>
                <a:close/>
              </a:path>
              <a:path w="1804670" h="148590">
                <a:moveTo>
                  <a:pt x="1699971" y="112191"/>
                </a:moveTo>
                <a:lnTo>
                  <a:pt x="1675117" y="112191"/>
                </a:lnTo>
                <a:lnTo>
                  <a:pt x="1675117" y="118275"/>
                </a:lnTo>
                <a:lnTo>
                  <a:pt x="1699971" y="118275"/>
                </a:lnTo>
                <a:lnTo>
                  <a:pt x="1699971" y="112191"/>
                </a:lnTo>
                <a:close/>
              </a:path>
              <a:path w="1804670" h="148590">
                <a:moveTo>
                  <a:pt x="1699971" y="35915"/>
                </a:moveTo>
                <a:lnTo>
                  <a:pt x="1675117" y="35915"/>
                </a:lnTo>
                <a:lnTo>
                  <a:pt x="1675109" y="88633"/>
                </a:lnTo>
                <a:lnTo>
                  <a:pt x="1671815" y="93916"/>
                </a:lnTo>
                <a:lnTo>
                  <a:pt x="1665719" y="96875"/>
                </a:lnTo>
                <a:lnTo>
                  <a:pt x="1699971" y="96875"/>
                </a:lnTo>
                <a:lnTo>
                  <a:pt x="1699971" y="35915"/>
                </a:lnTo>
                <a:close/>
              </a:path>
              <a:path w="1804670" h="148590">
                <a:moveTo>
                  <a:pt x="1744294" y="1320"/>
                </a:moveTo>
                <a:lnTo>
                  <a:pt x="1719440" y="1320"/>
                </a:lnTo>
                <a:lnTo>
                  <a:pt x="1719440" y="118275"/>
                </a:lnTo>
                <a:lnTo>
                  <a:pt x="1744294" y="118275"/>
                </a:lnTo>
                <a:lnTo>
                  <a:pt x="1744294" y="77254"/>
                </a:lnTo>
                <a:lnTo>
                  <a:pt x="1773528" y="77254"/>
                </a:lnTo>
                <a:lnTo>
                  <a:pt x="1771815" y="74955"/>
                </a:lnTo>
                <a:lnTo>
                  <a:pt x="1772880" y="73469"/>
                </a:lnTo>
                <a:lnTo>
                  <a:pt x="1744294" y="73469"/>
                </a:lnTo>
                <a:lnTo>
                  <a:pt x="1744294" y="1320"/>
                </a:lnTo>
                <a:close/>
              </a:path>
              <a:path w="1804670" h="148590">
                <a:moveTo>
                  <a:pt x="1773528" y="77254"/>
                </a:moveTo>
                <a:lnTo>
                  <a:pt x="1744294" y="77254"/>
                </a:lnTo>
                <a:lnTo>
                  <a:pt x="1774774" y="118275"/>
                </a:lnTo>
                <a:lnTo>
                  <a:pt x="1804098" y="118275"/>
                </a:lnTo>
                <a:lnTo>
                  <a:pt x="1773528" y="77254"/>
                </a:lnTo>
                <a:close/>
              </a:path>
              <a:path w="1804670" h="148590">
                <a:moveTo>
                  <a:pt x="1799818" y="35915"/>
                </a:moveTo>
                <a:lnTo>
                  <a:pt x="1771154" y="35915"/>
                </a:lnTo>
                <a:lnTo>
                  <a:pt x="1744294" y="73469"/>
                </a:lnTo>
                <a:lnTo>
                  <a:pt x="1772880" y="73469"/>
                </a:lnTo>
                <a:lnTo>
                  <a:pt x="1799818" y="3591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144526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10">
                <a:solidFill>
                  <a:srgbClr val="231F20"/>
                </a:solidFill>
                <a:latin typeface="Calibri"/>
                <a:cs typeface="Calibri"/>
              </a:rPr>
              <a:t>September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974" y="4444856"/>
          <a:ext cx="466598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1862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107569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10">
                <a:solidFill>
                  <a:srgbClr val="231F20"/>
                </a:solidFill>
                <a:latin typeface="Calibri"/>
                <a:cs typeface="Calibri"/>
              </a:rPr>
              <a:t>October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974" y="4444856"/>
          <a:ext cx="466598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1862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138493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dirty="0" sz="2500" spc="-1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dirty="0" sz="2500" spc="-25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ember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974" y="4444856"/>
          <a:ext cx="466598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1862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135953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5">
                <a:solidFill>
                  <a:srgbClr val="231F20"/>
                </a:solidFill>
                <a:latin typeface="Calibri"/>
                <a:cs typeface="Calibri"/>
              </a:rPr>
              <a:t>December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974" y="4444856"/>
          <a:ext cx="466598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1862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22871" y="596265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43">
                <a:tc gridSpan="7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10">
                          <a:latin typeface="Calibri"/>
                          <a:cs typeface="Calibri"/>
                        </a:rPr>
                        <a:t>JANUARY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THU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53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500" spc="-15">
                          <a:latin typeface="Calibri"/>
                          <a:cs typeface="Calibri"/>
                        </a:rPr>
                        <a:t>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17610" y="596265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43">
                <a:tc gridSpan="7"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15">
                          <a:latin typeface="Calibri"/>
                          <a:cs typeface="Calibri"/>
                        </a:rPr>
                        <a:t>FEBRUARY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34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500" spc="-10">
                          <a:latin typeface="Calibri"/>
                          <a:cs typeface="Calibri"/>
                        </a:rPr>
                        <a:t>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5">
                          <a:latin typeface="Calibri"/>
                          <a:cs typeface="Calibri"/>
                        </a:rPr>
                        <a:t>FRI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22871" y="2265121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30">
                <a:tc gridSpan="7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10">
                          <a:latin typeface="Calibri"/>
                          <a:cs typeface="Calibri"/>
                        </a:rPr>
                        <a:t>APRIL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THU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53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500" spc="-15">
                          <a:latin typeface="Calibri"/>
                          <a:cs typeface="Calibri"/>
                        </a:rPr>
                        <a:t>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7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7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17610" y="2265121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30">
                <a:tc gridSpan="7"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MAY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34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500" spc="-10">
                          <a:latin typeface="Calibri"/>
                          <a:cs typeface="Calibri"/>
                        </a:rPr>
                        <a:t>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5">
                          <a:latin typeface="Calibri"/>
                          <a:cs typeface="Calibri"/>
                        </a:rPr>
                        <a:t>FRI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7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7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30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22871" y="3933939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30">
                <a:tc gridSpan="7"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15">
                          <a:latin typeface="Calibri"/>
                          <a:cs typeface="Calibri"/>
                        </a:rPr>
                        <a:t>JULY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THU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53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500" spc="-15">
                          <a:latin typeface="Calibri"/>
                          <a:cs typeface="Calibri"/>
                        </a:rPr>
                        <a:t>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9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017610" y="3933939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30">
                <a:tc gridSpan="7"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10">
                          <a:latin typeface="Calibri"/>
                          <a:cs typeface="Calibri"/>
                        </a:rPr>
                        <a:t>AUGUST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34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500" spc="-10">
                          <a:latin typeface="Calibri"/>
                          <a:cs typeface="Calibri"/>
                        </a:rPr>
                        <a:t>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5">
                          <a:latin typeface="Calibri"/>
                          <a:cs typeface="Calibri"/>
                        </a:rPr>
                        <a:t>FRI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9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29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22871" y="5602783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43">
                <a:tc gridSpan="7"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15">
                          <a:latin typeface="Calibri"/>
                          <a:cs typeface="Calibri"/>
                        </a:rPr>
                        <a:t>OCTOBER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THU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53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500" spc="-15">
                          <a:latin typeface="Calibri"/>
                          <a:cs typeface="Calibri"/>
                        </a:rPr>
                        <a:t>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017610" y="5602783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43">
                <a:tc gridSpan="7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15">
                          <a:latin typeface="Calibri"/>
                          <a:cs typeface="Calibri"/>
                        </a:rPr>
                        <a:t>NOVEMBER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34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500" spc="-10">
                          <a:latin typeface="Calibri"/>
                          <a:cs typeface="Calibri"/>
                        </a:rPr>
                        <a:t>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5">
                          <a:latin typeface="Calibri"/>
                          <a:cs typeface="Calibri"/>
                        </a:rPr>
                        <a:t>FRI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612350" y="596265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43">
                <a:tc gridSpan="7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15">
                          <a:latin typeface="Calibri"/>
                          <a:cs typeface="Calibri"/>
                        </a:rPr>
                        <a:t>MARCH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THU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5">
                          <a:latin typeface="Calibri"/>
                          <a:cs typeface="Calibri"/>
                        </a:rPr>
                        <a:t>FRI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336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50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5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612350" y="2265121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30">
                <a:tc gridSpan="7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15">
                          <a:latin typeface="Calibri"/>
                          <a:cs typeface="Calibri"/>
                        </a:rPr>
                        <a:t>JUNE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THU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5">
                          <a:latin typeface="Calibri"/>
                          <a:cs typeface="Calibri"/>
                        </a:rPr>
                        <a:t>FRI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336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50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5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7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7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3612350" y="3933939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30">
                <a:tc gridSpan="7"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10">
                          <a:latin typeface="Calibri"/>
                          <a:cs typeface="Calibri"/>
                        </a:rPr>
                        <a:t>SEPTEMBER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THU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5">
                          <a:latin typeface="Calibri"/>
                          <a:cs typeface="Calibri"/>
                        </a:rPr>
                        <a:t>FRI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336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50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5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9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612350" y="5602783"/>
          <a:ext cx="1511935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/>
                <a:gridCol w="213360"/>
                <a:gridCol w="213360"/>
                <a:gridCol w="213359"/>
                <a:gridCol w="213359"/>
                <a:gridCol w="213359"/>
                <a:gridCol w="213359"/>
              </a:tblGrid>
              <a:tr h="195643">
                <a:tc gridSpan="7"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550" spc="10">
                          <a:latin typeface="Calibri"/>
                          <a:cs typeface="Calibri"/>
                        </a:rPr>
                        <a:t>DECEMBER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20">
                          <a:latin typeface="Calibri"/>
                          <a:cs typeface="Calibri"/>
                        </a:rPr>
                        <a:t>MON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TUE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latin typeface="Calibri"/>
                          <a:cs typeface="Calibri"/>
                        </a:rPr>
                        <a:t>WED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latin typeface="Calibri"/>
                          <a:cs typeface="Calibri"/>
                        </a:rPr>
                        <a:t>THU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5">
                          <a:latin typeface="Calibri"/>
                          <a:cs typeface="Calibri"/>
                        </a:rPr>
                        <a:t>FRI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algn="r" marR="336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50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5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3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>
                          <a:latin typeface="Calibri"/>
                          <a:cs typeface="Calibri"/>
                        </a:rPr>
                        <a:t>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19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23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24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25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26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27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195649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30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550" spc="20">
                          <a:latin typeface="Calibri"/>
                          <a:cs typeface="Calibri"/>
                        </a:rPr>
                        <a:t>31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102108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Janua</a:t>
            </a:r>
            <a:r>
              <a:rPr dirty="0" sz="2500" spc="1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974" y="4444856"/>
          <a:ext cx="466598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1862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117792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4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ebrua</a:t>
            </a:r>
            <a:r>
              <a:rPr dirty="0" sz="2500" spc="1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000" y="4444860"/>
          <a:ext cx="466725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0709"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4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46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4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4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46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650" spc="-5"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19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85661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Ma</a:t>
            </a:r>
            <a:r>
              <a:rPr dirty="0" sz="2500" spc="-4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ch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974" y="4444856"/>
          <a:ext cx="466598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1862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63309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April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974" y="4444856"/>
          <a:ext cx="466598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1862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58102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r>
              <a:rPr dirty="0" sz="2500" spc="-50">
                <a:solidFill>
                  <a:srgbClr val="231F20"/>
                </a:solidFill>
                <a:latin typeface="Calibri"/>
                <a:cs typeface="Calibri"/>
              </a:rPr>
              <a:t>ay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974" y="4444856"/>
          <a:ext cx="466598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1862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61849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June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974" y="4444856"/>
          <a:ext cx="466598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1862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51054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July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974" y="4444856"/>
          <a:ext cx="466598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1862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937286"/>
            <a:ext cx="92011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Augu</a:t>
            </a:r>
            <a:r>
              <a:rPr dirty="0" sz="2500" spc="-3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dirty="0" sz="250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003" y="432003"/>
            <a:ext cx="4680585" cy="3420110"/>
          </a:xfrm>
          <a:custGeom>
            <a:avLst/>
            <a:gdLst/>
            <a:ahLst/>
            <a:cxnLst/>
            <a:rect l="l" t="t" r="r" b="b"/>
            <a:pathLst>
              <a:path w="4680585" h="3420110">
                <a:moveTo>
                  <a:pt x="0" y="3419995"/>
                </a:moveTo>
                <a:lnTo>
                  <a:pt x="4680000" y="3419995"/>
                </a:lnTo>
                <a:lnTo>
                  <a:pt x="4680000" y="0"/>
                </a:lnTo>
                <a:lnTo>
                  <a:pt x="0" y="0"/>
                </a:lnTo>
                <a:lnTo>
                  <a:pt x="0" y="3419995"/>
                </a:lnTo>
                <a:close/>
              </a:path>
            </a:pathLst>
          </a:custGeom>
          <a:solidFill>
            <a:srgbClr val="BBB8B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3974" y="4444856"/>
          <a:ext cx="4665980" cy="28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575"/>
                <a:gridCol w="663575"/>
                <a:gridCol w="663575"/>
                <a:gridCol w="663575"/>
                <a:gridCol w="663575"/>
                <a:gridCol w="663575"/>
                <a:gridCol w="663575"/>
              </a:tblGrid>
              <a:tr h="221862"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MON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TUE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WED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10" b="1">
                          <a:latin typeface="Calibri"/>
                          <a:cs typeface="Calibri"/>
                        </a:rPr>
                        <a:t>THU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5" b="1">
                          <a:latin typeface="Calibri"/>
                          <a:cs typeface="Calibri"/>
                        </a:rPr>
                        <a:t>FRI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6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29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30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  <a:tr h="44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EAA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2018-10-04T10:09:23Z</dcterms:created>
  <dcterms:modified xsi:type="dcterms:W3CDTF">2018-10-04T10:09:23Z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2018-09-06T00:00:00Z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2018-10-04T00:00:00Z</vt:filetime>
  </property>
</Properties>
</file>